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 id="2147484698" r:id="rId6"/>
  </p:sldMasterIdLst>
  <p:notesMasterIdLst>
    <p:notesMasterId r:id="rId32"/>
  </p:notesMasterIdLst>
  <p:handoutMasterIdLst>
    <p:handoutMasterId r:id="rId33"/>
  </p:handoutMasterIdLst>
  <p:sldIdLst>
    <p:sldId id="1567" r:id="rId7"/>
    <p:sldId id="2068" r:id="rId8"/>
    <p:sldId id="2067" r:id="rId9"/>
    <p:sldId id="2076136307" r:id="rId10"/>
    <p:sldId id="2134805608" r:id="rId11"/>
    <p:sldId id="2076136388" r:id="rId12"/>
    <p:sldId id="2134805604" r:id="rId13"/>
    <p:sldId id="1648" r:id="rId14"/>
    <p:sldId id="2076136379" r:id="rId15"/>
    <p:sldId id="1649" r:id="rId16"/>
    <p:sldId id="2076136381" r:id="rId17"/>
    <p:sldId id="2076136274" r:id="rId18"/>
    <p:sldId id="2076136275" r:id="rId19"/>
    <p:sldId id="2076136374" r:id="rId20"/>
    <p:sldId id="2076136392" r:id="rId21"/>
    <p:sldId id="2134805609" r:id="rId22"/>
    <p:sldId id="2076137639" r:id="rId23"/>
    <p:sldId id="2134805606" r:id="rId24"/>
    <p:sldId id="2147470762" r:id="rId25"/>
    <p:sldId id="2076136368" r:id="rId26"/>
    <p:sldId id="2076135999" r:id="rId27"/>
    <p:sldId id="3340" r:id="rId28"/>
    <p:sldId id="277" r:id="rId29"/>
    <p:sldId id="2134805605" r:id="rId30"/>
    <p:sldId id="159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076136388"/>
            <p14:sldId id="2134805604"/>
            <p14:sldId id="1648"/>
            <p14:sldId id="2076136379"/>
            <p14:sldId id="1649"/>
            <p14:sldId id="2076136381"/>
            <p14:sldId id="2076136274"/>
            <p14:sldId id="2076136275"/>
            <p14:sldId id="2076136374"/>
            <p14:sldId id="2076136392"/>
            <p14:sldId id="2134805609"/>
            <p14:sldId id="2076137639"/>
            <p14:sldId id="2134805606"/>
            <p14:sldId id="2147470762"/>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2FA44-E142-492E-8F8E-45695EE6085A}" v="8" vWet="10" dt="2022-08-18T14:01:38.556"/>
    <p1510:client id="{63B8F47F-7DBF-4CFE-B13B-8429D8B7A786}" v="245" dt="2022-08-18T14:44:07.928"/>
    <p1510:client id="{B03CBFEC-4ED8-46BD-B919-9759342102C6}" v="358" dt="2022-08-18T01:29:28.979"/>
    <p1510:client id="{E38FCCC6-C5CA-4AD8-AEC6-313056CA3099}" v="532" dt="2022-08-17T19:36:00.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Bert Jansen" userId="60478ee6-b91e-4777-b5ab-ff75f809c97c" providerId="ADAL" clId="{F5B4D84A-868E-4EAA-A834-F15F5B148976}"/>
    <pc:docChg chg="undo custSel modSld">
      <pc:chgData name="Bert Jansen" userId="60478ee6-b91e-4777-b5ab-ff75f809c97c" providerId="ADAL" clId="{F5B4D84A-868E-4EAA-A834-F15F5B148976}" dt="2022-07-20T10:38:43.995" v="40" actId="6549"/>
      <pc:docMkLst>
        <pc:docMk/>
      </pc:docMkLst>
      <pc:sldChg chg="delSp modSp mod">
        <pc:chgData name="Bert Jansen" userId="60478ee6-b91e-4777-b5ab-ff75f809c97c" providerId="ADAL" clId="{F5B4D84A-868E-4EAA-A834-F15F5B148976}" dt="2022-07-20T10:38:43.995" v="40" actId="6549"/>
        <pc:sldMkLst>
          <pc:docMk/>
          <pc:sldMk cId="2259967023" sldId="2076136379"/>
        </pc:sldMkLst>
        <pc:spChg chg="del">
          <ac:chgData name="Bert Jansen" userId="60478ee6-b91e-4777-b5ab-ff75f809c97c" providerId="ADAL" clId="{F5B4D84A-868E-4EAA-A834-F15F5B148976}" dt="2022-07-20T10:35:44.609" v="0" actId="478"/>
          <ac:spMkLst>
            <pc:docMk/>
            <pc:sldMk cId="2259967023" sldId="2076136379"/>
            <ac:spMk id="46" creationId="{17B80CA2-12A5-C28A-5466-6B2BC3D099F9}"/>
          </ac:spMkLst>
        </pc:spChg>
        <pc:spChg chg="mod">
          <ac:chgData name="Bert Jansen" userId="60478ee6-b91e-4777-b5ab-ff75f809c97c" providerId="ADAL" clId="{F5B4D84A-868E-4EAA-A834-F15F5B148976}" dt="2022-07-20T10:38:43.995" v="40" actId="6549"/>
          <ac:spMkLst>
            <pc:docMk/>
            <pc:sldMk cId="2259967023" sldId="2076136379"/>
            <ac:spMk id="79" creationId="{BC688EBE-40B5-498C-91C5-18E7EAB6AFFE}"/>
          </ac:spMkLst>
        </pc:spChg>
        <pc:spChg chg="mod">
          <ac:chgData name="Bert Jansen" userId="60478ee6-b91e-4777-b5ab-ff75f809c97c" providerId="ADAL" clId="{F5B4D84A-868E-4EAA-A834-F15F5B148976}" dt="2022-07-20T10:37:25.239" v="15" actId="20577"/>
          <ac:spMkLst>
            <pc:docMk/>
            <pc:sldMk cId="2259967023" sldId="2076136379"/>
            <ac:spMk id="81" creationId="{1245D908-BDE2-4087-82F6-3DBC148662F5}"/>
          </ac:spMkLst>
        </pc:sp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Paul Bullock" userId="162dc284-9901-47a4-bdd1-300eada006b4" providerId="ADAL" clId="{60BDD78F-A2BD-498E-A371-9A5B77D49501}"/>
    <pc:docChg chg="undo redo custSel modSld">
      <pc:chgData name="Paul Bullock" userId="162dc284-9901-47a4-bdd1-300eada006b4" providerId="ADAL" clId="{60BDD78F-A2BD-498E-A371-9A5B77D49501}" dt="2022-07-20T20:14:43.455" v="286" actId="20577"/>
      <pc:docMkLst>
        <pc:docMk/>
      </pc:docMkLst>
      <pc:sldChg chg="addSp delSp modSp mod">
        <pc:chgData name="Paul Bullock" userId="162dc284-9901-47a4-bdd1-300eada006b4" providerId="ADAL" clId="{60BDD78F-A2BD-498E-A371-9A5B77D49501}" dt="2022-07-20T20:14:43.455" v="286" actId="20577"/>
        <pc:sldMkLst>
          <pc:docMk/>
          <pc:sldMk cId="1374769157" sldId="2076137639"/>
        </pc:sldMkLst>
        <pc:spChg chg="mod">
          <ac:chgData name="Paul Bullock" userId="162dc284-9901-47a4-bdd1-300eada006b4" providerId="ADAL" clId="{60BDD78F-A2BD-498E-A371-9A5B77D49501}" dt="2022-07-20T20:14:43.455" v="286" actId="20577"/>
          <ac:spMkLst>
            <pc:docMk/>
            <pc:sldMk cId="1374769157" sldId="2076137639"/>
            <ac:spMk id="5" creationId="{612C861E-93AA-4B5D-8907-782E4E0AF916}"/>
          </ac:spMkLst>
        </pc:spChg>
        <pc:spChg chg="del">
          <ac:chgData name="Paul Bullock" userId="162dc284-9901-47a4-bdd1-300eada006b4" providerId="ADAL" clId="{60BDD78F-A2BD-498E-A371-9A5B77D49501}" dt="2022-07-20T20:06:10.683" v="0" actId="478"/>
          <ac:spMkLst>
            <pc:docMk/>
            <pc:sldMk cId="1374769157" sldId="2076137639"/>
            <ac:spMk id="15" creationId="{6539D901-9B93-5001-95F0-D3721D5017A8}"/>
          </ac:spMkLst>
        </pc:spChg>
        <pc:grpChg chg="add del mod">
          <ac:chgData name="Paul Bullock" userId="162dc284-9901-47a4-bdd1-300eada006b4" providerId="ADAL" clId="{60BDD78F-A2BD-498E-A371-9A5B77D49501}" dt="2022-07-20T20:12:48.962" v="158" actId="1076"/>
          <ac:grpSpMkLst>
            <pc:docMk/>
            <pc:sldMk cId="1374769157" sldId="2076137639"/>
            <ac:grpSpMk id="7" creationId="{D295B37A-F625-F687-484F-FA3243043BE3}"/>
          </ac:grpSpMkLst>
        </pc:grpChg>
        <pc:picChg chg="add del mod modCrop">
          <ac:chgData name="Paul Bullock" userId="162dc284-9901-47a4-bdd1-300eada006b4" providerId="ADAL" clId="{60BDD78F-A2BD-498E-A371-9A5B77D49501}" dt="2022-07-20T20:12:38.979" v="154" actId="22"/>
          <ac:picMkLst>
            <pc:docMk/>
            <pc:sldMk cId="1374769157" sldId="2076137639"/>
            <ac:picMk id="10" creationId="{41B6E63D-E8C8-9A68-86F0-0BD797D3760E}"/>
          </ac:picMkLst>
        </pc:picChg>
        <pc:picChg chg="add mod modCrop">
          <ac:chgData name="Paul Bullock" userId="162dc284-9901-47a4-bdd1-300eada006b4" providerId="ADAL" clId="{60BDD78F-A2BD-498E-A371-9A5B77D49501}" dt="2022-07-20T20:13:20.355" v="167" actId="1076"/>
          <ac:picMkLst>
            <pc:docMk/>
            <pc:sldMk cId="1374769157" sldId="2076137639"/>
            <ac:picMk id="17" creationId="{BC3C7ECF-97D7-8EF6-2FE6-3B161E4655AC}"/>
          </ac:picMkLst>
        </pc:pic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Gautam Sheth" userId="S::gautam.sheth_valointranet.com#ext#@microsoft.onmicrosoft.com::97082ee2-311e-48ee-9eb5-5105b8086c9e" providerId="AD" clId="Web-{E3E94AE5-75BB-481C-A0B1-0324C3F00CB7}"/>
    <pc:docChg chg="modSld">
      <pc:chgData name="Gautam Sheth" userId="S::gautam.sheth_valointranet.com#ext#@microsoft.onmicrosoft.com::97082ee2-311e-48ee-9eb5-5105b8086c9e" providerId="AD" clId="Web-{E3E94AE5-75BB-481C-A0B1-0324C3F00CB7}" dt="2022-08-17T09:43:44.052" v="94" actId="20577"/>
      <pc:docMkLst>
        <pc:docMk/>
      </pc:docMkLst>
      <pc:sldChg chg="delSp modSp">
        <pc:chgData name="Gautam Sheth" userId="S::gautam.sheth_valointranet.com#ext#@microsoft.onmicrosoft.com::97082ee2-311e-48ee-9eb5-5105b8086c9e" providerId="AD" clId="Web-{E3E94AE5-75BB-481C-A0B1-0324C3F00CB7}" dt="2022-08-17T09:43:44.052" v="94" actId="20577"/>
        <pc:sldMkLst>
          <pc:docMk/>
          <pc:sldMk cId="1884761934" sldId="2076136381"/>
        </pc:sldMkLst>
        <pc:spChg chg="del">
          <ac:chgData name="Gautam Sheth" userId="S::gautam.sheth_valointranet.com#ext#@microsoft.onmicrosoft.com::97082ee2-311e-48ee-9eb5-5105b8086c9e" providerId="AD" clId="Web-{E3E94AE5-75BB-481C-A0B1-0324C3F00CB7}" dt="2022-08-17T09:40:45.717" v="0"/>
          <ac:spMkLst>
            <pc:docMk/>
            <pc:sldMk cId="1884761934" sldId="2076136381"/>
            <ac:spMk id="32" creationId="{B17ABE20-1AAA-D93B-5E1E-A77429309183}"/>
          </ac:spMkLst>
        </pc:spChg>
        <pc:spChg chg="mod">
          <ac:chgData name="Gautam Sheth" userId="S::gautam.sheth_valointranet.com#ext#@microsoft.onmicrosoft.com::97082ee2-311e-48ee-9eb5-5105b8086c9e" providerId="AD" clId="Web-{E3E94AE5-75BB-481C-A0B1-0324C3F00CB7}" dt="2022-08-17T09:42:52.222" v="8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E3E94AE5-75BB-481C-A0B1-0324C3F00CB7}" dt="2022-08-17T09:43:44.052" v="94"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David Warner" userId="51ffa14d-fdfd-4571-a787-ad4b3bb92711" providerId="ADAL" clId="{4C82FA44-E142-492E-8F8E-45695EE6085A}"/>
    <pc:docChg chg="undo custSel delSld modSld delMainMaster modSection">
      <pc:chgData name="David Warner" userId="51ffa14d-fdfd-4571-a787-ad4b3bb92711" providerId="ADAL" clId="{4C82FA44-E142-492E-8F8E-45695EE6085A}" dt="2022-08-18T13:43:07.646" v="99" actId="729"/>
      <pc:docMkLst>
        <pc:docMk/>
      </pc:docMkLst>
      <pc:sldChg chg="modSp mod">
        <pc:chgData name="David Warner" userId="51ffa14d-fdfd-4571-a787-ad4b3bb92711" providerId="ADAL" clId="{4C82FA44-E142-492E-8F8E-45695EE6085A}" dt="2022-08-05T00:53:40.211" v="15" actId="20577"/>
        <pc:sldMkLst>
          <pc:docMk/>
          <pc:sldMk cId="2967945684" sldId="277"/>
        </pc:sldMkLst>
        <pc:spChg chg="mod">
          <ac:chgData name="David Warner" userId="51ffa14d-fdfd-4571-a787-ad4b3bb92711" providerId="ADAL" clId="{4C82FA44-E142-492E-8F8E-45695EE6085A}" dt="2022-08-05T00:53:40.211" v="15" actId="20577"/>
          <ac:spMkLst>
            <pc:docMk/>
            <pc:sldMk cId="2967945684" sldId="277"/>
            <ac:spMk id="4" creationId="{A04E16D6-6682-4068-BF11-BA8E4E8E1BBC}"/>
          </ac:spMkLst>
        </pc:spChg>
      </pc:sldChg>
      <pc:sldChg chg="modSp mod">
        <pc:chgData name="David Warner" userId="51ffa14d-fdfd-4571-a787-ad4b3bb92711" providerId="ADAL" clId="{4C82FA44-E142-492E-8F8E-45695EE6085A}" dt="2022-08-05T00:54:08.688" v="25" actId="20577"/>
        <pc:sldMkLst>
          <pc:docMk/>
          <pc:sldMk cId="287163252" sldId="1567"/>
        </pc:sldMkLst>
        <pc:spChg chg="mod">
          <ac:chgData name="David Warner" userId="51ffa14d-fdfd-4571-a787-ad4b3bb92711" providerId="ADAL" clId="{4C82FA44-E142-492E-8F8E-45695EE6085A}" dt="2022-08-05T00:54:08.688" v="25" actId="20577"/>
          <ac:spMkLst>
            <pc:docMk/>
            <pc:sldMk cId="287163252" sldId="1567"/>
            <ac:spMk id="8" creationId="{00000000-0000-0000-0000-000000000000}"/>
          </ac:spMkLst>
        </pc:spChg>
      </pc:sldChg>
      <pc:sldChg chg="mod modShow">
        <pc:chgData name="David Warner" userId="51ffa14d-fdfd-4571-a787-ad4b3bb92711" providerId="ADAL" clId="{4C82FA44-E142-492E-8F8E-45695EE6085A}" dt="2022-08-18T13:43:07.646" v="99" actId="729"/>
        <pc:sldMkLst>
          <pc:docMk/>
          <pc:sldMk cId="2007154274" sldId="1648"/>
        </pc:sldMkLst>
      </pc:sldChg>
      <pc:sldChg chg="mod modShow">
        <pc:chgData name="David Warner" userId="51ffa14d-fdfd-4571-a787-ad4b3bb92711" providerId="ADAL" clId="{4C82FA44-E142-492E-8F8E-45695EE6085A}" dt="2022-08-18T13:43:02.524" v="98" actId="729"/>
        <pc:sldMkLst>
          <pc:docMk/>
          <pc:sldMk cId="1855247561" sldId="1649"/>
        </pc:sldMkLst>
      </pc:sldChg>
      <pc:sldChg chg="modSp mod">
        <pc:chgData name="David Warner" userId="51ffa14d-fdfd-4571-a787-ad4b3bb92711" providerId="ADAL" clId="{4C82FA44-E142-492E-8F8E-45695EE6085A}" dt="2022-08-08T17:48:38.732" v="81" actId="14826"/>
        <pc:sldMkLst>
          <pc:docMk/>
          <pc:sldMk cId="3158043784" sldId="2068"/>
        </pc:sldMkLst>
        <pc:spChg chg="mod">
          <ac:chgData name="David Warner" userId="51ffa14d-fdfd-4571-a787-ad4b3bb92711" providerId="ADAL" clId="{4C82FA44-E142-492E-8F8E-45695EE6085A}" dt="2022-08-08T17:48:34.552" v="80" actId="20577"/>
          <ac:spMkLst>
            <pc:docMk/>
            <pc:sldMk cId="3158043784" sldId="2068"/>
            <ac:spMk id="8" creationId="{00000000-0000-0000-0000-000000000000}"/>
          </ac:spMkLst>
        </pc:spChg>
        <pc:picChg chg="mod">
          <ac:chgData name="David Warner" userId="51ffa14d-fdfd-4571-a787-ad4b3bb92711" providerId="ADAL" clId="{4C82FA44-E142-492E-8F8E-45695EE6085A}" dt="2022-08-08T17:48:38.732" v="81" actId="14826"/>
          <ac:picMkLst>
            <pc:docMk/>
            <pc:sldMk cId="3158043784" sldId="2068"/>
            <ac:picMk id="12" creationId="{C01306F6-738A-7FB5-5BDC-38085CB0B0D9}"/>
          </ac:picMkLst>
        </pc:picChg>
      </pc:sldChg>
      <pc:sldChg chg="modSp mod">
        <pc:chgData name="David Warner" userId="51ffa14d-fdfd-4571-a787-ad4b3bb92711" providerId="ADAL" clId="{4C82FA44-E142-492E-8F8E-45695EE6085A}" dt="2022-08-08T17:49:01.198" v="84" actId="113"/>
        <pc:sldMkLst>
          <pc:docMk/>
          <pc:sldMk cId="1056590613" sldId="2076135999"/>
        </pc:sldMkLst>
        <pc:spChg chg="mod">
          <ac:chgData name="David Warner" userId="51ffa14d-fdfd-4571-a787-ad4b3bb92711" providerId="ADAL" clId="{4C82FA44-E142-492E-8F8E-45695EE6085A}" dt="2022-08-08T17:49:01.198" v="84" actId="113"/>
          <ac:spMkLst>
            <pc:docMk/>
            <pc:sldMk cId="1056590613" sldId="2076135999"/>
            <ac:spMk id="10" creationId="{2F9D74B7-8175-43F4-B9E3-807C4AE2FA45}"/>
          </ac:spMkLst>
        </pc:spChg>
        <pc:picChg chg="mod">
          <ac:chgData name="David Warner" userId="51ffa14d-fdfd-4571-a787-ad4b3bb92711" providerId="ADAL" clId="{4C82FA44-E142-492E-8F8E-45695EE6085A}" dt="2022-08-08T17:48:51.843" v="82" actId="14826"/>
          <ac:picMkLst>
            <pc:docMk/>
            <pc:sldMk cId="1056590613" sldId="2076135999"/>
            <ac:picMk id="7" creationId="{FDECAAA9-34E8-2BF7-C439-B4A6D190E0FA}"/>
          </ac:picMkLst>
        </pc:picChg>
      </pc:sldChg>
      <pc:sldChg chg="mod modShow">
        <pc:chgData name="David Warner" userId="51ffa14d-fdfd-4571-a787-ad4b3bb92711" providerId="ADAL" clId="{4C82FA44-E142-492E-8F8E-45695EE6085A}" dt="2022-08-18T13:42:59.245" v="97" actId="729"/>
        <pc:sldMkLst>
          <pc:docMk/>
          <pc:sldMk cId="3212148701" sldId="2076136274"/>
        </pc:sldMkLst>
      </pc:sldChg>
      <pc:sldChg chg="delSp mod modShow">
        <pc:chgData name="David Warner" userId="51ffa14d-fdfd-4571-a787-ad4b3bb92711" providerId="ADAL" clId="{4C82FA44-E142-492E-8F8E-45695EE6085A}" dt="2022-08-18T13:39:27.013" v="95" actId="729"/>
        <pc:sldMkLst>
          <pc:docMk/>
          <pc:sldMk cId="1042411426" sldId="2076136275"/>
        </pc:sldMkLst>
        <pc:spChg chg="del">
          <ac:chgData name="David Warner" userId="51ffa14d-fdfd-4571-a787-ad4b3bb92711" providerId="ADAL" clId="{4C82FA44-E142-492E-8F8E-45695EE6085A}" dt="2022-08-18T13:39:24.455" v="94" actId="478"/>
          <ac:spMkLst>
            <pc:docMk/>
            <pc:sldMk cId="1042411426" sldId="2076136275"/>
            <ac:spMk id="31" creationId="{24E56C4D-868C-A33D-39B6-4B156554490B}"/>
          </ac:spMkLst>
        </pc:spChg>
      </pc:sldChg>
      <pc:sldChg chg="mod modShow">
        <pc:chgData name="David Warner" userId="51ffa14d-fdfd-4571-a787-ad4b3bb92711" providerId="ADAL" clId="{4C82FA44-E142-492E-8F8E-45695EE6085A}" dt="2022-08-18T13:42:56.286" v="96" actId="729"/>
        <pc:sldMkLst>
          <pc:docMk/>
          <pc:sldMk cId="3779847062" sldId="2076136374"/>
        </pc:sldMkLst>
      </pc:sldChg>
      <pc:sldChg chg="mod modShow">
        <pc:chgData name="David Warner" userId="51ffa14d-fdfd-4571-a787-ad4b3bb92711" providerId="ADAL" clId="{4C82FA44-E142-492E-8F8E-45695EE6085A}" dt="2022-08-05T00:54:00.052" v="22" actId="729"/>
        <pc:sldMkLst>
          <pc:docMk/>
          <pc:sldMk cId="2259967023" sldId="2076136379"/>
        </pc:sldMkLst>
      </pc:sldChg>
      <pc:sldChg chg="mod modShow">
        <pc:chgData name="David Warner" userId="51ffa14d-fdfd-4571-a787-ad4b3bb92711" providerId="ADAL" clId="{4C82FA44-E142-492E-8F8E-45695EE6085A}" dt="2022-08-05T00:53:57.492" v="21" actId="729"/>
        <pc:sldMkLst>
          <pc:docMk/>
          <pc:sldMk cId="1884761934" sldId="2076136381"/>
        </pc:sldMkLst>
      </pc:sldChg>
      <pc:sldChg chg="addSp delSp modSp mod">
        <pc:chgData name="David Warner" userId="51ffa14d-fdfd-4571-a787-ad4b3bb92711" providerId="ADAL" clId="{4C82FA44-E142-492E-8F8E-45695EE6085A}" dt="2022-08-16T23:20:09.567" v="86" actId="20577"/>
        <pc:sldMkLst>
          <pc:docMk/>
          <pc:sldMk cId="357588276" sldId="2076136388"/>
        </pc:sldMkLst>
        <pc:spChg chg="add del mod">
          <ac:chgData name="David Warner" userId="51ffa14d-fdfd-4571-a787-ad4b3bb92711" providerId="ADAL" clId="{4C82FA44-E142-492E-8F8E-45695EE6085A}" dt="2022-08-16T23:20:06.567" v="85" actId="478"/>
          <ac:spMkLst>
            <pc:docMk/>
            <pc:sldMk cId="357588276" sldId="2076136388"/>
            <ac:spMk id="9" creationId="{829ED868-0EC9-415B-92CB-8099D221EC2B}"/>
          </ac:spMkLst>
        </pc:spChg>
        <pc:spChg chg="mod">
          <ac:chgData name="David Warner" userId="51ffa14d-fdfd-4571-a787-ad4b3bb92711" providerId="ADAL" clId="{4C82FA44-E142-492E-8F8E-45695EE6085A}" dt="2022-08-16T23:20:09.567" v="86" actId="20577"/>
          <ac:spMkLst>
            <pc:docMk/>
            <pc:sldMk cId="357588276" sldId="2076136388"/>
            <ac:spMk id="12" creationId="{75CBAE06-9187-B701-35F5-2CF292FD68C6}"/>
          </ac:spMkLst>
        </pc:spChg>
      </pc:sldChg>
      <pc:sldChg chg="addSp delSp modSp mod modShow">
        <pc:chgData name="David Warner" userId="51ffa14d-fdfd-4571-a787-ad4b3bb92711" providerId="ADAL" clId="{4C82FA44-E142-492E-8F8E-45695EE6085A}" dt="2022-08-18T13:39:17.511" v="93" actId="478"/>
        <pc:sldMkLst>
          <pc:docMk/>
          <pc:sldMk cId="4070501225" sldId="2076136392"/>
        </pc:sldMkLst>
        <pc:spChg chg="add del mod">
          <ac:chgData name="David Warner" userId="51ffa14d-fdfd-4571-a787-ad4b3bb92711" providerId="ADAL" clId="{4C82FA44-E142-492E-8F8E-45695EE6085A}" dt="2022-08-18T13:39:17.511" v="93" actId="478"/>
          <ac:spMkLst>
            <pc:docMk/>
            <pc:sldMk cId="4070501225" sldId="2076136392"/>
            <ac:spMk id="24" creationId="{A8863BE6-7BBC-3EFA-ACF3-3227FA447DE9}"/>
          </ac:spMkLst>
        </pc:spChg>
      </pc:sldChg>
      <pc:sldChg chg="addSp modSp">
        <pc:chgData name="David Warner" userId="51ffa14d-fdfd-4571-a787-ad4b3bb92711" providerId="ADAL" clId="{4C82FA44-E142-492E-8F8E-45695EE6085A}" dt="2022-08-05T00:53:48.700" v="18"/>
        <pc:sldMkLst>
          <pc:docMk/>
          <pc:sldMk cId="1374769157" sldId="2076137639"/>
        </pc:sldMkLst>
        <pc:spChg chg="add mod">
          <ac:chgData name="David Warner" userId="51ffa14d-fdfd-4571-a787-ad4b3bb92711" providerId="ADAL" clId="{4C82FA44-E142-492E-8F8E-45695EE6085A}" dt="2022-08-05T00:53:48.700" v="18"/>
          <ac:spMkLst>
            <pc:docMk/>
            <pc:sldMk cId="1374769157" sldId="2076137639"/>
            <ac:spMk id="15" creationId="{4AF41551-50FE-9584-23BB-8F260A427576}"/>
          </ac:spMkLst>
        </pc:spChg>
      </pc:sldChg>
      <pc:sldChg chg="addSp modSp del mod">
        <pc:chgData name="David Warner" userId="51ffa14d-fdfd-4571-a787-ad4b3bb92711" providerId="ADAL" clId="{4C82FA44-E142-492E-8F8E-45695EE6085A}" dt="2022-08-16T23:50:05.652" v="89" actId="47"/>
        <pc:sldMkLst>
          <pc:docMk/>
          <pc:sldMk cId="2225302410" sldId="2134805599"/>
        </pc:sldMkLst>
        <pc:spChg chg="add mod">
          <ac:chgData name="David Warner" userId="51ffa14d-fdfd-4571-a787-ad4b3bb92711" providerId="ADAL" clId="{4C82FA44-E142-492E-8F8E-45695EE6085A}" dt="2022-08-16T23:20:19.868" v="87" actId="1076"/>
          <ac:spMkLst>
            <pc:docMk/>
            <pc:sldMk cId="2225302410" sldId="2134805599"/>
            <ac:spMk id="17" creationId="{13CFCE76-ED4D-2842-51B3-4D883B1E1614}"/>
          </ac:spMkLst>
        </pc:spChg>
      </pc:sldChg>
      <pc:sldChg chg="addSp modSp">
        <pc:chgData name="David Warner" userId="51ffa14d-fdfd-4571-a787-ad4b3bb92711" providerId="ADAL" clId="{4C82FA44-E142-492E-8F8E-45695EE6085A}" dt="2022-08-05T00:53:48.016" v="17"/>
        <pc:sldMkLst>
          <pc:docMk/>
          <pc:sldMk cId="1720789669" sldId="2134805606"/>
        </pc:sldMkLst>
        <pc:spChg chg="add mod">
          <ac:chgData name="David Warner" userId="51ffa14d-fdfd-4571-a787-ad4b3bb92711" providerId="ADAL" clId="{4C82FA44-E142-492E-8F8E-45695EE6085A}" dt="2022-08-05T00:53:48.016" v="17"/>
          <ac:spMkLst>
            <pc:docMk/>
            <pc:sldMk cId="1720789669" sldId="2134805606"/>
            <ac:spMk id="22" creationId="{B69C25C9-9F8E-7D50-7804-735A8B044FBB}"/>
          </ac:spMkLst>
        </pc:spChg>
      </pc:sldChg>
      <pc:sldChg chg="del">
        <pc:chgData name="David Warner" userId="51ffa14d-fdfd-4571-a787-ad4b3bb92711" providerId="ADAL" clId="{4C82FA44-E142-492E-8F8E-45695EE6085A}" dt="2022-08-16T23:49:59.403" v="88" actId="47"/>
        <pc:sldMkLst>
          <pc:docMk/>
          <pc:sldMk cId="777844815" sldId="2147470762"/>
        </pc:sldMkLst>
      </pc:sldChg>
      <pc:sldMasterChg chg="del delSldLayout">
        <pc:chgData name="David Warner" userId="51ffa14d-fdfd-4571-a787-ad4b3bb92711" providerId="ADAL" clId="{4C82FA44-E142-492E-8F8E-45695EE6085A}" dt="2022-08-16T23:49:59.403" v="88" actId="47"/>
        <pc:sldMasterMkLst>
          <pc:docMk/>
          <pc:sldMasterMk cId="1591885052" sldId="2147484698"/>
        </pc:sldMasterMkLst>
        <pc:sldLayoutChg chg="del">
          <pc:chgData name="David Warner" userId="51ffa14d-fdfd-4571-a787-ad4b3bb92711" providerId="ADAL" clId="{4C82FA44-E142-492E-8F8E-45695EE6085A}" dt="2022-08-16T23:49:59.403" v="88" actId="47"/>
          <pc:sldLayoutMkLst>
            <pc:docMk/>
            <pc:sldMasterMk cId="1591885052" sldId="2147484698"/>
            <pc:sldLayoutMk cId="1629484796" sldId="214748469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4435683" sldId="214748470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4180458718" sldId="214748470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66380927" sldId="214748470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82610346" sldId="214748470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884060459" sldId="214748470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38256572" sldId="214748470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8439389" sldId="214748470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13928607" sldId="214748470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50229304" sldId="2147484708"/>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913466218" sldId="214748470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80819268" sldId="214748471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9666872" sldId="214748471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6898604" sldId="214748471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006272979" sldId="214748471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6464294" sldId="214748471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9528295" sldId="214748471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27896059" sldId="214748471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789398170" sldId="214748471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68524932" sldId="2147484718"/>
          </pc:sldLayoutMkLst>
        </pc:sldLayoutChg>
      </pc:sldMaster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Paul Bullock" userId="162dc284-9901-47a4-bdd1-300eada006b4" providerId="ADAL" clId="{E38FCCC6-C5CA-4AD8-AEC6-313056CA3099}"/>
    <pc:docChg chg="undo custSel modSld">
      <pc:chgData name="Paul Bullock" userId="162dc284-9901-47a4-bdd1-300eada006b4" providerId="ADAL" clId="{E38FCCC6-C5CA-4AD8-AEC6-313056CA3099}" dt="2022-08-17T19:36:00.543" v="529" actId="1076"/>
      <pc:docMkLst>
        <pc:docMk/>
      </pc:docMkLst>
      <pc:sldChg chg="addSp delSp modSp mod">
        <pc:chgData name="Paul Bullock" userId="162dc284-9901-47a4-bdd1-300eada006b4" providerId="ADAL" clId="{E38FCCC6-C5CA-4AD8-AEC6-313056CA3099}" dt="2022-08-17T19:36:00.543" v="529" actId="1076"/>
        <pc:sldMkLst>
          <pc:docMk/>
          <pc:sldMk cId="1374769157" sldId="2076137639"/>
        </pc:sldMkLst>
        <pc:spChg chg="mod">
          <ac:chgData name="Paul Bullock" userId="162dc284-9901-47a4-bdd1-300eada006b4" providerId="ADAL" clId="{E38FCCC6-C5CA-4AD8-AEC6-313056CA3099}" dt="2022-08-17T19:35:42.403" v="526" actId="20577"/>
          <ac:spMkLst>
            <pc:docMk/>
            <pc:sldMk cId="1374769157" sldId="2076137639"/>
            <ac:spMk id="5" creationId="{612C861E-93AA-4B5D-8907-782E4E0AF916}"/>
          </ac:spMkLst>
        </pc:spChg>
        <pc:spChg chg="add mod">
          <ac:chgData name="Paul Bullock" userId="162dc284-9901-47a4-bdd1-300eada006b4" providerId="ADAL" clId="{E38FCCC6-C5CA-4AD8-AEC6-313056CA3099}" dt="2022-08-17T19:30:45.411" v="450" actId="113"/>
          <ac:spMkLst>
            <pc:docMk/>
            <pc:sldMk cId="1374769157" sldId="2076137639"/>
            <ac:spMk id="10" creationId="{E5DD3B43-994E-7D9A-B25B-EF8FC96CE5FB}"/>
          </ac:spMkLst>
        </pc:spChg>
        <pc:spChg chg="del">
          <ac:chgData name="Paul Bullock" userId="162dc284-9901-47a4-bdd1-300eada006b4" providerId="ADAL" clId="{E38FCCC6-C5CA-4AD8-AEC6-313056CA3099}" dt="2022-08-17T19:16:31.213" v="0" actId="478"/>
          <ac:spMkLst>
            <pc:docMk/>
            <pc:sldMk cId="1374769157" sldId="2076137639"/>
            <ac:spMk id="15" creationId="{4AF41551-50FE-9584-23BB-8F260A427576}"/>
          </ac:spMkLst>
        </pc:spChg>
        <pc:spChg chg="add mod">
          <ac:chgData name="Paul Bullock" userId="162dc284-9901-47a4-bdd1-300eada006b4" providerId="ADAL" clId="{E38FCCC6-C5CA-4AD8-AEC6-313056CA3099}" dt="2022-08-17T19:23:43.680" v="256" actId="1076"/>
          <ac:spMkLst>
            <pc:docMk/>
            <pc:sldMk cId="1374769157" sldId="2076137639"/>
            <ac:spMk id="18" creationId="{DF94C38C-E0FA-553F-2D8B-612180A32B86}"/>
          </ac:spMkLst>
        </pc:spChg>
        <pc:spChg chg="add mod">
          <ac:chgData name="Paul Bullock" userId="162dc284-9901-47a4-bdd1-300eada006b4" providerId="ADAL" clId="{E38FCCC6-C5CA-4AD8-AEC6-313056CA3099}" dt="2022-08-17T19:36:00.543" v="529" actId="1076"/>
          <ac:spMkLst>
            <pc:docMk/>
            <pc:sldMk cId="1374769157" sldId="2076137639"/>
            <ac:spMk id="20" creationId="{B9445DA7-F378-B877-C84C-2819F8328148}"/>
          </ac:spMkLst>
        </pc:spChg>
        <pc:picChg chg="mod">
          <ac:chgData name="Paul Bullock" userId="162dc284-9901-47a4-bdd1-300eada006b4" providerId="ADAL" clId="{E38FCCC6-C5CA-4AD8-AEC6-313056CA3099}" dt="2022-08-17T19:35:14.479" v="515" actId="1076"/>
          <ac:picMkLst>
            <pc:docMk/>
            <pc:sldMk cId="1374769157" sldId="2076137639"/>
            <ac:picMk id="12" creationId="{57896A9D-9CD7-49A7-BB05-814444661BD1}"/>
          </ac:picMkLst>
        </pc:picChg>
        <pc:picChg chg="mod">
          <ac:chgData name="Paul Bullock" userId="162dc284-9901-47a4-bdd1-300eada006b4" providerId="ADAL" clId="{E38FCCC6-C5CA-4AD8-AEC6-313056CA3099}" dt="2022-08-17T19:23:34.446" v="253" actId="1076"/>
          <ac:picMkLst>
            <pc:docMk/>
            <pc:sldMk cId="1374769157" sldId="2076137639"/>
            <ac:picMk id="17" creationId="{BC3C7ECF-97D7-8EF6-2FE6-3B161E4655AC}"/>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Natalie Pienkowska (SHE/THEY)" userId="S::napienko@microsoft.com::b8324740-2fe1-4348-99c9-113a8b16e801" providerId="AD" clId="Web-{511F5CFF-EDF3-DCF6-6D69-E027132B0F14}"/>
    <pc:docChg chg="modSld">
      <pc:chgData name="Natalie Pienkowska (SHE/THEY)" userId="S::napienko@microsoft.com::b8324740-2fe1-4348-99c9-113a8b16e801" providerId="AD" clId="Web-{511F5CFF-EDF3-DCF6-6D69-E027132B0F14}" dt="2022-07-06T15:27:37.541" v="194" actId="20577"/>
      <pc:docMkLst>
        <pc:docMk/>
      </pc:docMkLst>
      <pc:sldChg chg="modSp">
        <pc:chgData name="Natalie Pienkowska (SHE/THEY)" userId="S::napienko@microsoft.com::b8324740-2fe1-4348-99c9-113a8b16e801" providerId="AD" clId="Web-{511F5CFF-EDF3-DCF6-6D69-E027132B0F14}" dt="2022-07-06T15:27:37.541" v="194" actId="20577"/>
        <pc:sldMkLst>
          <pc:docMk/>
          <pc:sldMk cId="2092425869" sldId="2134805609"/>
        </pc:sldMkLst>
        <pc:spChg chg="mod">
          <ac:chgData name="Natalie Pienkowska (SHE/THEY)" userId="S::napienko@microsoft.com::b8324740-2fe1-4348-99c9-113a8b16e801" providerId="AD" clId="Web-{511F5CFF-EDF3-DCF6-6D69-E027132B0F14}" dt="2022-07-06T15:27:37.541" v="194" actId="20577"/>
          <ac:spMkLst>
            <pc:docMk/>
            <pc:sldMk cId="2092425869" sldId="2134805609"/>
            <ac:spMk id="6" creationId="{1DDAF7D9-4FBB-BF41-BE8F-9D98E035D8FF}"/>
          </ac:spMkLst>
        </pc:spChg>
      </pc:sldChg>
    </pc:docChg>
  </pc:docChgLst>
  <pc:docChgLst>
    <pc:chgData name="Natalie Pienkowska (SHE/THEY)" userId="b8324740-2fe1-4348-99c9-113a8b16e801" providerId="ADAL" clId="{D7DEDAB0-325E-4049-A628-8CB72B80F5A9}"/>
    <pc:docChg chg="custSel modSld">
      <pc:chgData name="Natalie Pienkowska (SHE/THEY)" userId="b8324740-2fe1-4348-99c9-113a8b16e801" providerId="ADAL" clId="{D7DEDAB0-325E-4049-A628-8CB72B80F5A9}" dt="2022-07-20T13:51:24.817" v="413" actId="20577"/>
      <pc:docMkLst>
        <pc:docMk/>
      </pc:docMkLst>
      <pc:sldChg chg="delSp modSp mod">
        <pc:chgData name="Natalie Pienkowska (SHE/THEY)" userId="b8324740-2fe1-4348-99c9-113a8b16e801" providerId="ADAL" clId="{D7DEDAB0-325E-4049-A628-8CB72B80F5A9}" dt="2022-07-20T13:51:24.817" v="413" actId="20577"/>
        <pc:sldMkLst>
          <pc:docMk/>
          <pc:sldMk cId="2092425869" sldId="2134805609"/>
        </pc:sldMkLst>
        <pc:spChg chg="mod">
          <ac:chgData name="Natalie Pienkowska (SHE/THEY)" userId="b8324740-2fe1-4348-99c9-113a8b16e801" providerId="ADAL" clId="{D7DEDAB0-325E-4049-A628-8CB72B80F5A9}" dt="2022-07-20T13:51:24.817" v="413" actId="20577"/>
          <ac:spMkLst>
            <pc:docMk/>
            <pc:sldMk cId="2092425869" sldId="2134805609"/>
            <ac:spMk id="6" creationId="{1DDAF7D9-4FBB-BF41-BE8F-9D98E035D8FF}"/>
          </ac:spMkLst>
        </pc:spChg>
        <pc:spChg chg="del">
          <ac:chgData name="Natalie Pienkowska (SHE/THEY)" userId="b8324740-2fe1-4348-99c9-113a8b16e801" providerId="ADAL" clId="{D7DEDAB0-325E-4049-A628-8CB72B80F5A9}" dt="2022-07-20T13:46:10.204" v="0" actId="478"/>
          <ac:spMkLst>
            <pc:docMk/>
            <pc:sldMk cId="2092425869" sldId="2134805609"/>
            <ac:spMk id="21" creationId="{EF3D2AE9-1AF5-A7B7-DD99-E92A0CF59F9A}"/>
          </ac:spMkLst>
        </pc:sp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Natalie Pienkowska (SHE/THEY)" userId="b8324740-2fe1-4348-99c9-113a8b16e801" providerId="ADAL" clId="{2A8EFB74-9DE1-4610-AFBF-589F2D866D14}"/>
    <pc:docChg chg="custSel modSld">
      <pc:chgData name="Natalie Pienkowska (SHE/THEY)" userId="b8324740-2fe1-4348-99c9-113a8b16e801" providerId="ADAL" clId="{2A8EFB74-9DE1-4610-AFBF-589F2D866D14}" dt="2022-08-02T20:32:13.069" v="228" actId="113"/>
      <pc:docMkLst>
        <pc:docMk/>
      </pc:docMkLst>
      <pc:sldChg chg="delSp modSp mod">
        <pc:chgData name="Natalie Pienkowska (SHE/THEY)" userId="b8324740-2fe1-4348-99c9-113a8b16e801" providerId="ADAL" clId="{2A8EFB74-9DE1-4610-AFBF-589F2D866D14}" dt="2022-08-02T20:32:13.069" v="228" actId="113"/>
        <pc:sldMkLst>
          <pc:docMk/>
          <pc:sldMk cId="2092425869" sldId="2134805609"/>
        </pc:sldMkLst>
        <pc:spChg chg="mod">
          <ac:chgData name="Natalie Pienkowska (SHE/THEY)" userId="b8324740-2fe1-4348-99c9-113a8b16e801" providerId="ADAL" clId="{2A8EFB74-9DE1-4610-AFBF-589F2D866D14}" dt="2022-08-02T20:32:13.069" v="228" actId="113"/>
          <ac:spMkLst>
            <pc:docMk/>
            <pc:sldMk cId="2092425869" sldId="2134805609"/>
            <ac:spMk id="6" creationId="{1DDAF7D9-4FBB-BF41-BE8F-9D98E035D8FF}"/>
          </ac:spMkLst>
        </pc:spChg>
        <pc:spChg chg="del">
          <ac:chgData name="Natalie Pienkowska (SHE/THEY)" userId="b8324740-2fe1-4348-99c9-113a8b16e801" providerId="ADAL" clId="{2A8EFB74-9DE1-4610-AFBF-589F2D866D14}" dt="2022-08-02T20:05:10.831" v="36" actId="478"/>
          <ac:spMkLst>
            <pc:docMk/>
            <pc:sldMk cId="2092425869" sldId="2134805609"/>
            <ac:spMk id="21" creationId="{2ADB40DF-D675-600C-781F-79FDE92F823E}"/>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Bob German" userId="19671429-1359-457f-bfc1-1be1ee65d4d9" providerId="ADAL" clId="{4C6CE1DF-1BCF-4D17-8DC2-31A157CCBE35}"/>
    <pc:docChg chg="custSel modSld">
      <pc:chgData name="Bob German" userId="19671429-1359-457f-bfc1-1be1ee65d4d9" providerId="ADAL" clId="{4C6CE1DF-1BCF-4D17-8DC2-31A157CCBE35}" dt="2022-08-03T21:43:45.220" v="268" actId="1076"/>
      <pc:docMkLst>
        <pc:docMk/>
      </pc:docMkLst>
      <pc:sldChg chg="addSp delSp modSp mod delAnim">
        <pc:chgData name="Bob German" userId="19671429-1359-457f-bfc1-1be1ee65d4d9" providerId="ADAL" clId="{4C6CE1DF-1BCF-4D17-8DC2-31A157CCBE35}" dt="2022-08-03T21:43:45.220" v="268" actId="1076"/>
        <pc:sldMkLst>
          <pc:docMk/>
          <pc:sldMk cId="1720789669" sldId="2134805606"/>
        </pc:sldMkLst>
        <pc:spChg chg="del mod">
          <ac:chgData name="Bob German" userId="19671429-1359-457f-bfc1-1be1ee65d4d9" providerId="ADAL" clId="{4C6CE1DF-1BCF-4D17-8DC2-31A157CCBE35}" dt="2022-08-03T21:35:38.285" v="39"/>
          <ac:spMkLst>
            <pc:docMk/>
            <pc:sldMk cId="1720789669" sldId="2134805606"/>
            <ac:spMk id="3" creationId="{6E1B4988-450A-5398-AB37-FF577133D8FF}"/>
          </ac:spMkLst>
        </pc:spChg>
        <pc:spChg chg="mod">
          <ac:chgData name="Bob German" userId="19671429-1359-457f-bfc1-1be1ee65d4d9" providerId="ADAL" clId="{4C6CE1DF-1BCF-4D17-8DC2-31A157CCBE35}" dt="2022-08-03T21:42:42.201" v="267" actId="1076"/>
          <ac:spMkLst>
            <pc:docMk/>
            <pc:sldMk cId="1720789669" sldId="2134805606"/>
            <ac:spMk id="6" creationId="{E18DDE73-712D-4CAD-AC69-ADF9FEA81CA4}"/>
          </ac:spMkLst>
        </pc:spChg>
        <pc:spChg chg="mod">
          <ac:chgData name="Bob German" userId="19671429-1359-457f-bfc1-1be1ee65d4d9" providerId="ADAL" clId="{4C6CE1DF-1BCF-4D17-8DC2-31A157CCBE35}" dt="2022-08-03T21:35:46.409" v="42" actId="14100"/>
          <ac:spMkLst>
            <pc:docMk/>
            <pc:sldMk cId="1720789669" sldId="2134805606"/>
            <ac:spMk id="8" creationId="{CFADD157-AE4B-6F04-BBF6-2D363A3DF490}"/>
          </ac:spMkLst>
        </pc:spChg>
        <pc:spChg chg="mod">
          <ac:chgData name="Bob German" userId="19671429-1359-457f-bfc1-1be1ee65d4d9" providerId="ADAL" clId="{4C6CE1DF-1BCF-4D17-8DC2-31A157CCBE35}" dt="2022-08-03T21:36:16.611" v="53" actId="20577"/>
          <ac:spMkLst>
            <pc:docMk/>
            <pc:sldMk cId="1720789669" sldId="2134805606"/>
            <ac:spMk id="21" creationId="{4A933F16-4C0B-478D-BD49-5C11797B0365}"/>
          </ac:spMkLst>
        </pc:spChg>
        <pc:spChg chg="del">
          <ac:chgData name="Bob German" userId="19671429-1359-457f-bfc1-1be1ee65d4d9" providerId="ADAL" clId="{4C6CE1DF-1BCF-4D17-8DC2-31A157CCBE35}" dt="2022-08-03T21:34:31.845" v="0" actId="478"/>
          <ac:spMkLst>
            <pc:docMk/>
            <pc:sldMk cId="1720789669" sldId="2134805606"/>
            <ac:spMk id="24" creationId="{ED0F27AA-B78B-77A1-7FA2-2DE62CB462FC}"/>
          </ac:spMkLst>
        </pc:spChg>
        <pc:grpChg chg="add mod">
          <ac:chgData name="Bob German" userId="19671429-1359-457f-bfc1-1be1ee65d4d9" providerId="ADAL" clId="{4C6CE1DF-1BCF-4D17-8DC2-31A157CCBE35}" dt="2022-08-03T21:43:45.220" v="268" actId="1076"/>
          <ac:grpSpMkLst>
            <pc:docMk/>
            <pc:sldMk cId="1720789669" sldId="2134805606"/>
            <ac:grpSpMk id="4" creationId="{55ABB216-A000-A95D-D75F-2FEE20FD0D27}"/>
          </ac:grpSpMkLst>
        </pc:grpChg>
        <pc:grpChg chg="add mod">
          <ac:chgData name="Bob German" userId="19671429-1359-457f-bfc1-1be1ee65d4d9" providerId="ADAL" clId="{4C6CE1DF-1BCF-4D17-8DC2-31A157CCBE35}" dt="2022-08-03T21:38:01.935" v="237" actId="1076"/>
          <ac:grpSpMkLst>
            <pc:docMk/>
            <pc:sldMk cId="1720789669" sldId="2134805606"/>
            <ac:grpSpMk id="12" creationId="{B58524CF-339E-A9E2-231F-2FFF52E94176}"/>
          </ac:grpSpMkLst>
        </pc:grpChg>
        <pc:grpChg chg="mod">
          <ac:chgData name="Bob German" userId="19671429-1359-457f-bfc1-1be1ee65d4d9" providerId="ADAL" clId="{4C6CE1DF-1BCF-4D17-8DC2-31A157CCBE35}" dt="2022-08-03T21:35:15.535" v="6" actId="1076"/>
          <ac:grpSpMkLst>
            <pc:docMk/>
            <pc:sldMk cId="1720789669" sldId="2134805606"/>
            <ac:grpSpMk id="18" creationId="{E1AA032F-FCC3-4E1F-9E5D-1CA44F6FE359}"/>
          </ac:grpSpMkLst>
        </pc:grpChg>
        <pc:picChg chg="del">
          <ac:chgData name="Bob German" userId="19671429-1359-457f-bfc1-1be1ee65d4d9" providerId="ADAL" clId="{4C6CE1DF-1BCF-4D17-8DC2-31A157CCBE35}" dt="2022-08-03T21:35:12.453" v="4" actId="478"/>
          <ac:picMkLst>
            <pc:docMk/>
            <pc:sldMk cId="1720789669" sldId="2134805606"/>
            <ac:picMk id="5" creationId="{FA0E36B3-A4FB-512A-4F90-3B45C7C57F54}"/>
          </ac:picMkLst>
        </pc:picChg>
        <pc:picChg chg="mod">
          <ac:chgData name="Bob German" userId="19671429-1359-457f-bfc1-1be1ee65d4d9" providerId="ADAL" clId="{4C6CE1DF-1BCF-4D17-8DC2-31A157CCBE35}" dt="2022-08-03T21:35:16.595" v="7"/>
          <ac:picMkLst>
            <pc:docMk/>
            <pc:sldMk cId="1720789669" sldId="2134805606"/>
            <ac:picMk id="7" creationId="{818FD84F-2336-9A6B-2ABA-F6CFFE358789}"/>
          </ac:picMkLst>
        </pc:picChg>
        <pc:picChg chg="del">
          <ac:chgData name="Bob German" userId="19671429-1359-457f-bfc1-1be1ee65d4d9" providerId="ADAL" clId="{4C6CE1DF-1BCF-4D17-8DC2-31A157CCBE35}" dt="2022-08-03T21:34:57.581" v="1" actId="478"/>
          <ac:picMkLst>
            <pc:docMk/>
            <pc:sldMk cId="1720789669" sldId="2134805606"/>
            <ac:picMk id="9" creationId="{2F046A53-5A84-DD0F-D10E-F5FDA5B1D993}"/>
          </ac:picMkLst>
        </pc:picChg>
        <pc:picChg chg="mod">
          <ac:chgData name="Bob German" userId="19671429-1359-457f-bfc1-1be1ee65d4d9" providerId="ADAL" clId="{4C6CE1DF-1BCF-4D17-8DC2-31A157CCBE35}" dt="2022-08-03T21:35:53.727" v="44" actId="1076"/>
          <ac:picMkLst>
            <pc:docMk/>
            <pc:sldMk cId="1720789669" sldId="2134805606"/>
            <ac:picMk id="34" creationId="{2981E338-2304-4241-B786-78E822ABFB73}"/>
          </ac:picMkLst>
        </pc:picChg>
        <pc:picChg chg="del">
          <ac:chgData name="Bob German" userId="19671429-1359-457f-bfc1-1be1ee65d4d9" providerId="ADAL" clId="{4C6CE1DF-1BCF-4D17-8DC2-31A157CCBE35}" dt="2022-08-03T21:34:57.581" v="1" actId="478"/>
          <ac:picMkLst>
            <pc:docMk/>
            <pc:sldMk cId="1720789669" sldId="2134805606"/>
            <ac:picMk id="1026" creationId="{44C99FF7-2D7F-DF3E-E850-E97A56481330}"/>
          </ac:picMkLst>
        </pc:picChg>
        <pc:picChg chg="del">
          <ac:chgData name="Bob German" userId="19671429-1359-457f-bfc1-1be1ee65d4d9" providerId="ADAL" clId="{4C6CE1DF-1BCF-4D17-8DC2-31A157CCBE35}" dt="2022-08-03T21:34:57.581" v="1" actId="478"/>
          <ac:picMkLst>
            <pc:docMk/>
            <pc:sldMk cId="1720789669" sldId="2134805606"/>
            <ac:picMk id="1028" creationId="{3ADBD267-74C6-8E76-80FB-260B4FA6CA31}"/>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Bob German" userId="19671429-1359-457f-bfc1-1be1ee65d4d9" providerId="ADAL" clId="{B03CBFEC-4ED8-46BD-B919-9759342102C6}"/>
    <pc:docChg chg="undo custSel modSld">
      <pc:chgData name="Bob German" userId="19671429-1359-457f-bfc1-1be1ee65d4d9" providerId="ADAL" clId="{B03CBFEC-4ED8-46BD-B919-9759342102C6}" dt="2022-08-18T01:29:28.978" v="353" actId="1076"/>
      <pc:docMkLst>
        <pc:docMk/>
      </pc:docMkLst>
      <pc:sldChg chg="addSp delSp modSp mod">
        <pc:chgData name="Bob German" userId="19671429-1359-457f-bfc1-1be1ee65d4d9" providerId="ADAL" clId="{B03CBFEC-4ED8-46BD-B919-9759342102C6}" dt="2022-08-18T01:29:28.978" v="353" actId="1076"/>
        <pc:sldMkLst>
          <pc:docMk/>
          <pc:sldMk cId="1720789669" sldId="2134805606"/>
        </pc:sldMkLst>
        <pc:spChg chg="add del">
          <ac:chgData name="Bob German" userId="19671429-1359-457f-bfc1-1be1ee65d4d9" providerId="ADAL" clId="{B03CBFEC-4ED8-46BD-B919-9759342102C6}" dt="2022-08-17T23:59:49.295" v="23" actId="22"/>
          <ac:spMkLst>
            <pc:docMk/>
            <pc:sldMk cId="1720789669" sldId="2134805606"/>
            <ac:spMk id="5" creationId="{6F1A79FE-7CA8-2644-0841-9623D6BC143F}"/>
          </ac:spMkLst>
        </pc:spChg>
        <pc:spChg chg="mod">
          <ac:chgData name="Bob German" userId="19671429-1359-457f-bfc1-1be1ee65d4d9" providerId="ADAL" clId="{B03CBFEC-4ED8-46BD-B919-9759342102C6}" dt="2022-08-18T01:26:00.431" v="314" actId="115"/>
          <ac:spMkLst>
            <pc:docMk/>
            <pc:sldMk cId="1720789669" sldId="2134805606"/>
            <ac:spMk id="6" creationId="{E18DDE73-712D-4CAD-AC69-ADF9FEA81CA4}"/>
          </ac:spMkLst>
        </pc:spChg>
        <pc:spChg chg="add del">
          <ac:chgData name="Bob German" userId="19671429-1359-457f-bfc1-1be1ee65d4d9" providerId="ADAL" clId="{B03CBFEC-4ED8-46BD-B919-9759342102C6}" dt="2022-08-17T23:59:49.295" v="23" actId="22"/>
          <ac:spMkLst>
            <pc:docMk/>
            <pc:sldMk cId="1720789669" sldId="2134805606"/>
            <ac:spMk id="15" creationId="{F86997E7-CBA2-4A10-F2DC-617D3E193091}"/>
          </ac:spMkLst>
        </pc:spChg>
        <pc:spChg chg="mod">
          <ac:chgData name="Bob German" userId="19671429-1359-457f-bfc1-1be1ee65d4d9" providerId="ADAL" clId="{B03CBFEC-4ED8-46BD-B919-9759342102C6}" dt="2022-08-18T01:24:32.249" v="305" actId="1076"/>
          <ac:spMkLst>
            <pc:docMk/>
            <pc:sldMk cId="1720789669" sldId="2134805606"/>
            <ac:spMk id="20" creationId="{5EFBFC6A-3B9F-91B3-7601-07FC4BCAD51F}"/>
          </ac:spMkLst>
        </pc:spChg>
        <pc:spChg chg="mod">
          <ac:chgData name="Bob German" userId="19671429-1359-457f-bfc1-1be1ee65d4d9" providerId="ADAL" clId="{B03CBFEC-4ED8-46BD-B919-9759342102C6}" dt="2022-08-17T23:58:49.980" v="9" actId="404"/>
          <ac:spMkLst>
            <pc:docMk/>
            <pc:sldMk cId="1720789669" sldId="2134805606"/>
            <ac:spMk id="21" creationId="{4A933F16-4C0B-478D-BD49-5C11797B0365}"/>
          </ac:spMkLst>
        </pc:spChg>
        <pc:spChg chg="add mod">
          <ac:chgData name="Bob German" userId="19671429-1359-457f-bfc1-1be1ee65d4d9" providerId="ADAL" clId="{B03CBFEC-4ED8-46BD-B919-9759342102C6}" dt="2022-08-18T01:10:40.027" v="96" actId="20577"/>
          <ac:spMkLst>
            <pc:docMk/>
            <pc:sldMk cId="1720789669" sldId="2134805606"/>
            <ac:spMk id="26" creationId="{28F2CA86-37D0-321B-FA33-DF21E0D260B1}"/>
          </ac:spMkLst>
        </pc:spChg>
        <pc:spChg chg="add mod">
          <ac:chgData name="Bob German" userId="19671429-1359-457f-bfc1-1be1ee65d4d9" providerId="ADAL" clId="{B03CBFEC-4ED8-46BD-B919-9759342102C6}" dt="2022-08-18T01:26:12.207" v="339" actId="6549"/>
          <ac:spMkLst>
            <pc:docMk/>
            <pc:sldMk cId="1720789669" sldId="2134805606"/>
            <ac:spMk id="29" creationId="{E77A9A0F-59FE-F232-10B8-3E4ABCE3D315}"/>
          </ac:spMkLst>
        </pc:spChg>
        <pc:grpChg chg="mod">
          <ac:chgData name="Bob German" userId="19671429-1359-457f-bfc1-1be1ee65d4d9" providerId="ADAL" clId="{B03CBFEC-4ED8-46BD-B919-9759342102C6}" dt="2022-08-18T01:23:40.218" v="266" actId="1076"/>
          <ac:grpSpMkLst>
            <pc:docMk/>
            <pc:sldMk cId="1720789669" sldId="2134805606"/>
            <ac:grpSpMk id="12" creationId="{B58524CF-339E-A9E2-231F-2FFF52E94176}"/>
          </ac:grpSpMkLst>
        </pc:grpChg>
        <pc:picChg chg="add del">
          <ac:chgData name="Bob German" userId="19671429-1359-457f-bfc1-1be1ee65d4d9" providerId="ADAL" clId="{B03CBFEC-4ED8-46BD-B919-9759342102C6}" dt="2022-08-17T23:59:49.295" v="23" actId="22"/>
          <ac:picMkLst>
            <pc:docMk/>
            <pc:sldMk cId="1720789669" sldId="2134805606"/>
            <ac:picMk id="17" creationId="{B337BF6A-4663-A912-EFBB-C80729F5485A}"/>
          </ac:picMkLst>
        </pc:picChg>
        <pc:picChg chg="add del">
          <ac:chgData name="Bob German" userId="19671429-1359-457f-bfc1-1be1ee65d4d9" providerId="ADAL" clId="{B03CBFEC-4ED8-46BD-B919-9759342102C6}" dt="2022-08-17T23:59:49.295" v="23" actId="22"/>
          <ac:picMkLst>
            <pc:docMk/>
            <pc:sldMk cId="1720789669" sldId="2134805606"/>
            <ac:picMk id="22" creationId="{8FB5EF56-126D-DC4D-A7B4-CE81076AB149}"/>
          </ac:picMkLst>
        </pc:picChg>
        <pc:picChg chg="add del mod">
          <ac:chgData name="Bob German" userId="19671429-1359-457f-bfc1-1be1ee65d4d9" providerId="ADAL" clId="{B03CBFEC-4ED8-46BD-B919-9759342102C6}" dt="2022-08-18T01:08:52.998" v="36" actId="478"/>
          <ac:picMkLst>
            <pc:docMk/>
            <pc:sldMk cId="1720789669" sldId="2134805606"/>
            <ac:picMk id="33" creationId="{11D3DA0E-31E7-B89D-7ACA-57838972EB14}"/>
          </ac:picMkLst>
        </pc:picChg>
        <pc:picChg chg="mod">
          <ac:chgData name="Bob German" userId="19671429-1359-457f-bfc1-1be1ee65d4d9" providerId="ADAL" clId="{B03CBFEC-4ED8-46BD-B919-9759342102C6}" dt="2022-08-18T01:24:26.240" v="304" actId="1076"/>
          <ac:picMkLst>
            <pc:docMk/>
            <pc:sldMk cId="1720789669" sldId="2134805606"/>
            <ac:picMk id="34" creationId="{2981E338-2304-4241-B786-78E822ABFB73}"/>
          </ac:picMkLst>
        </pc:picChg>
        <pc:picChg chg="add del mod">
          <ac:chgData name="Bob German" userId="19671429-1359-457f-bfc1-1be1ee65d4d9" providerId="ADAL" clId="{B03CBFEC-4ED8-46BD-B919-9759342102C6}" dt="2022-08-18T01:08:55.477" v="37" actId="478"/>
          <ac:picMkLst>
            <pc:docMk/>
            <pc:sldMk cId="1720789669" sldId="2134805606"/>
            <ac:picMk id="36" creationId="{D2054B05-AB81-DA5F-2D0C-E74E872D99FA}"/>
          </ac:picMkLst>
        </pc:picChg>
        <pc:picChg chg="add mod">
          <ac:chgData name="Bob German" userId="19671429-1359-457f-bfc1-1be1ee65d4d9" providerId="ADAL" clId="{B03CBFEC-4ED8-46BD-B919-9759342102C6}" dt="2022-08-18T01:29:28.978" v="353" actId="1076"/>
          <ac:picMkLst>
            <pc:docMk/>
            <pc:sldMk cId="1720789669" sldId="2134805606"/>
            <ac:picMk id="38" creationId="{7CFF48CB-9F7B-8A13-8842-5CEF3440B74A}"/>
          </ac:picMkLst>
        </pc:picChg>
        <pc:picChg chg="add mod">
          <ac:chgData name="Bob German" userId="19671429-1359-457f-bfc1-1be1ee65d4d9" providerId="ADAL" clId="{B03CBFEC-4ED8-46BD-B919-9759342102C6}" dt="2022-08-18T01:29:25.928" v="352" actId="1076"/>
          <ac:picMkLst>
            <pc:docMk/>
            <pc:sldMk cId="1720789669" sldId="2134805606"/>
            <ac:picMk id="44" creationId="{7CAB1980-7578-43BA-FBFF-5F86DD8E4C42}"/>
          </ac:picMkLst>
        </pc:picChg>
        <pc:picChg chg="add del mod">
          <ac:chgData name="Bob German" userId="19671429-1359-457f-bfc1-1be1ee65d4d9" providerId="ADAL" clId="{B03CBFEC-4ED8-46BD-B919-9759342102C6}" dt="2022-08-18T01:08:40.193" v="32" actId="478"/>
          <ac:picMkLst>
            <pc:docMk/>
            <pc:sldMk cId="1720789669" sldId="2134805606"/>
            <ac:picMk id="1026" creationId="{30CBB62F-14E0-600D-6093-59741D081449}"/>
          </ac:picMkLst>
        </pc:picChg>
        <pc:picChg chg="add del mod">
          <ac:chgData name="Bob German" userId="19671429-1359-457f-bfc1-1be1ee65d4d9" providerId="ADAL" clId="{B03CBFEC-4ED8-46BD-B919-9759342102C6}" dt="2022-08-18T01:09:03.151" v="40" actId="1076"/>
          <ac:picMkLst>
            <pc:docMk/>
            <pc:sldMk cId="1720789669" sldId="2134805606"/>
            <ac:picMk id="1028" creationId="{051A0EA6-86C0-8F49-3A36-253964A6F5B4}"/>
          </ac:picMkLst>
        </pc:picChg>
        <pc:picChg chg="add mod">
          <ac:chgData name="Bob German" userId="19671429-1359-457f-bfc1-1be1ee65d4d9" providerId="ADAL" clId="{B03CBFEC-4ED8-46BD-B919-9759342102C6}" dt="2022-08-18T01:29:17.894" v="350" actId="1076"/>
          <ac:picMkLst>
            <pc:docMk/>
            <pc:sldMk cId="1720789669" sldId="2134805606"/>
            <ac:picMk id="1030" creationId="{6A3D9F09-EE5B-A837-C62F-488FB7E26971}"/>
          </ac:picMkLst>
        </pc:picChg>
        <pc:cxnChg chg="add del">
          <ac:chgData name="Bob German" userId="19671429-1359-457f-bfc1-1be1ee65d4d9" providerId="ADAL" clId="{B03CBFEC-4ED8-46BD-B919-9759342102C6}" dt="2022-08-18T01:25:32.257" v="310" actId="478"/>
          <ac:cxnSpMkLst>
            <pc:docMk/>
            <pc:sldMk cId="1720789669" sldId="2134805606"/>
            <ac:cxnSpMk id="40" creationId="{EC198894-130A-E221-1786-027F7BAAB581}"/>
          </ac:cxnSpMkLst>
        </pc:cxnChg>
        <pc:cxnChg chg="add mod">
          <ac:chgData name="Bob German" userId="19671429-1359-457f-bfc1-1be1ee65d4d9" providerId="ADAL" clId="{B03CBFEC-4ED8-46BD-B919-9759342102C6}" dt="2022-08-18T01:25:21.739" v="309" actId="14100"/>
          <ac:cxnSpMkLst>
            <pc:docMk/>
            <pc:sldMk cId="1720789669" sldId="2134805606"/>
            <ac:cxnSpMk id="42" creationId="{3C7032C0-D5F4-7A67-A1A7-A8E57FBDE5CB}"/>
          </ac:cxnSpMkLst>
        </pc:cxn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Vesa Juvonen" userId="c7243be1-99a3-4752-ab2a-0cf698cf8236" providerId="ADAL" clId="{63B8F47F-7DBF-4CFE-B13B-8429D8B7A786}"/>
    <pc:docChg chg="custSel modSld">
      <pc:chgData name="Vesa Juvonen" userId="c7243be1-99a3-4752-ab2a-0cf698cf8236" providerId="ADAL" clId="{63B8F47F-7DBF-4CFE-B13B-8429D8B7A786}" dt="2022-08-18T14:44:07.928" v="240" actId="20577"/>
      <pc:docMkLst>
        <pc:docMk/>
      </pc:docMkLst>
      <pc:sldChg chg="modSp mod">
        <pc:chgData name="Vesa Juvonen" userId="c7243be1-99a3-4752-ab2a-0cf698cf8236" providerId="ADAL" clId="{63B8F47F-7DBF-4CFE-B13B-8429D8B7A786}" dt="2022-08-18T14:43:54.907" v="238" actId="20577"/>
        <pc:sldMkLst>
          <pc:docMk/>
          <pc:sldMk cId="3158043784" sldId="2068"/>
        </pc:sldMkLst>
        <pc:spChg chg="mod">
          <ac:chgData name="Vesa Juvonen" userId="c7243be1-99a3-4752-ab2a-0cf698cf8236" providerId="ADAL" clId="{63B8F47F-7DBF-4CFE-B13B-8429D8B7A786}" dt="2022-08-18T14:43:54.907" v="238" actId="20577"/>
          <ac:spMkLst>
            <pc:docMk/>
            <pc:sldMk cId="3158043784" sldId="2068"/>
            <ac:spMk id="8" creationId="{00000000-0000-0000-0000-000000000000}"/>
          </ac:spMkLst>
        </pc:spChg>
      </pc:sldChg>
      <pc:sldChg chg="modSp mod">
        <pc:chgData name="Vesa Juvonen" userId="c7243be1-99a3-4752-ab2a-0cf698cf8236" providerId="ADAL" clId="{63B8F47F-7DBF-4CFE-B13B-8429D8B7A786}" dt="2022-08-18T14:44:07.928" v="240" actId="20577"/>
        <pc:sldMkLst>
          <pc:docMk/>
          <pc:sldMk cId="1056590613" sldId="2076135999"/>
        </pc:sldMkLst>
        <pc:spChg chg="mod">
          <ac:chgData name="Vesa Juvonen" userId="c7243be1-99a3-4752-ab2a-0cf698cf8236" providerId="ADAL" clId="{63B8F47F-7DBF-4CFE-B13B-8429D8B7A786}" dt="2022-08-18T14:44:07.928" v="240" actId="20577"/>
          <ac:spMkLst>
            <pc:docMk/>
            <pc:sldMk cId="1056590613" sldId="2076135999"/>
            <ac:spMk id="10" creationId="{2F9D74B7-8175-43F4-B9E3-807C4AE2FA45}"/>
          </ac:spMkLst>
        </pc:spChg>
      </pc:sldChg>
      <pc:sldChg chg="addSp delSp modSp mod">
        <pc:chgData name="Vesa Juvonen" userId="c7243be1-99a3-4752-ab2a-0cf698cf8236" providerId="ADAL" clId="{63B8F47F-7DBF-4CFE-B13B-8429D8B7A786}" dt="2022-08-18T11:36:35.348" v="105" actId="14100"/>
        <pc:sldMkLst>
          <pc:docMk/>
          <pc:sldMk cId="2259967023" sldId="2076136379"/>
        </pc:sldMkLst>
        <pc:spChg chg="mod">
          <ac:chgData name="Vesa Juvonen" userId="c7243be1-99a3-4752-ab2a-0cf698cf8236" providerId="ADAL" clId="{63B8F47F-7DBF-4CFE-B13B-8429D8B7A786}" dt="2022-08-18T11:36:35.348" v="105" actId="14100"/>
          <ac:spMkLst>
            <pc:docMk/>
            <pc:sldMk cId="2259967023" sldId="2076136379"/>
            <ac:spMk id="38" creationId="{57B24740-2702-48F7-9662-72DC62FDA166}"/>
          </ac:spMkLst>
        </pc:spChg>
        <pc:spChg chg="del">
          <ac:chgData name="Vesa Juvonen" userId="c7243be1-99a3-4752-ab2a-0cf698cf8236" providerId="ADAL" clId="{63B8F47F-7DBF-4CFE-B13B-8429D8B7A786}" dt="2022-08-18T11:32:31.005" v="63" actId="478"/>
          <ac:spMkLst>
            <pc:docMk/>
            <pc:sldMk cId="2259967023" sldId="2076136379"/>
            <ac:spMk id="46" creationId="{622116C8-972B-89AD-35DB-1443C16F25F2}"/>
          </ac:spMkLst>
        </pc:spChg>
        <pc:spChg chg="mod">
          <ac:chgData name="Vesa Juvonen" userId="c7243be1-99a3-4752-ab2a-0cf698cf8236" providerId="ADAL" clId="{63B8F47F-7DBF-4CFE-B13B-8429D8B7A786}" dt="2022-08-18T11:33:22.138" v="76" actId="20577"/>
          <ac:spMkLst>
            <pc:docMk/>
            <pc:sldMk cId="2259967023" sldId="2076136379"/>
            <ac:spMk id="79" creationId="{BC688EBE-40B5-498C-91C5-18E7EAB6AFFE}"/>
          </ac:spMkLst>
        </pc:spChg>
        <pc:spChg chg="mod">
          <ac:chgData name="Vesa Juvonen" userId="c7243be1-99a3-4752-ab2a-0cf698cf8236" providerId="ADAL" clId="{63B8F47F-7DBF-4CFE-B13B-8429D8B7A786}" dt="2022-08-18T11:32:52.910" v="68" actId="20577"/>
          <ac:spMkLst>
            <pc:docMk/>
            <pc:sldMk cId="2259967023" sldId="2076136379"/>
            <ac:spMk id="81" creationId="{1245D908-BDE2-4087-82F6-3DBC148662F5}"/>
          </ac:spMkLst>
        </pc:spChg>
        <pc:picChg chg="add mod">
          <ac:chgData name="Vesa Juvonen" userId="c7243be1-99a3-4752-ab2a-0cf698cf8236" providerId="ADAL" clId="{63B8F47F-7DBF-4CFE-B13B-8429D8B7A786}" dt="2022-08-18T11:36:00.973" v="85" actId="1076"/>
          <ac:picMkLst>
            <pc:docMk/>
            <pc:sldMk cId="2259967023" sldId="2076136379"/>
            <ac:picMk id="20" creationId="{59167BAD-0F4A-83BE-5BDF-B767012E7212}"/>
          </ac:picMkLst>
        </pc:picChg>
        <pc:picChg chg="del">
          <ac:chgData name="Vesa Juvonen" userId="c7243be1-99a3-4752-ab2a-0cf698cf8236" providerId="ADAL" clId="{63B8F47F-7DBF-4CFE-B13B-8429D8B7A786}" dt="2022-08-18T11:35:49.353" v="80" actId="478"/>
          <ac:picMkLst>
            <pc:docMk/>
            <pc:sldMk cId="2259967023" sldId="2076136379"/>
            <ac:picMk id="21" creationId="{1BE5FB25-21E4-4C0C-9EBC-5CB6EE577685}"/>
          </ac:picMkLst>
        </pc:picChg>
        <pc:picChg chg="add mod">
          <ac:chgData name="Vesa Juvonen" userId="c7243be1-99a3-4752-ab2a-0cf698cf8236" providerId="ADAL" clId="{63B8F47F-7DBF-4CFE-B13B-8429D8B7A786}" dt="2022-08-18T11:36:19.026" v="92" actId="1076"/>
          <ac:picMkLst>
            <pc:docMk/>
            <pc:sldMk cId="2259967023" sldId="2076136379"/>
            <ac:picMk id="24" creationId="{89A38A99-1870-A647-1166-15E70A61AD1E}"/>
          </ac:picMkLst>
        </pc:picChg>
        <pc:picChg chg="del">
          <ac:chgData name="Vesa Juvonen" userId="c7243be1-99a3-4752-ab2a-0cf698cf8236" providerId="ADAL" clId="{63B8F47F-7DBF-4CFE-B13B-8429D8B7A786}" dt="2022-08-18T11:36:05.492" v="86" actId="478"/>
          <ac:picMkLst>
            <pc:docMk/>
            <pc:sldMk cId="2259967023" sldId="2076136379"/>
            <ac:picMk id="26" creationId="{6C58DB36-A433-4906-86F0-18B20D9DAA56}"/>
          </ac:picMkLst>
        </pc:picChg>
      </pc:sldChg>
      <pc:sldChg chg="addSp delSp modSp mod">
        <pc:chgData name="Vesa Juvonen" userId="c7243be1-99a3-4752-ab2a-0cf698cf8236" providerId="ADAL" clId="{63B8F47F-7DBF-4CFE-B13B-8429D8B7A786}" dt="2022-08-18T13:08:07.988" v="140" actId="1076"/>
        <pc:sldMkLst>
          <pc:docMk/>
          <pc:sldMk cId="1884761934" sldId="2076136381"/>
        </pc:sldMkLst>
        <pc:spChg chg="mod">
          <ac:chgData name="Vesa Juvonen" userId="c7243be1-99a3-4752-ab2a-0cf698cf8236" providerId="ADAL" clId="{63B8F47F-7DBF-4CFE-B13B-8429D8B7A786}" dt="2022-08-18T13:07:59.769" v="139" actId="1076"/>
          <ac:spMkLst>
            <pc:docMk/>
            <pc:sldMk cId="1884761934" sldId="2076136381"/>
            <ac:spMk id="5" creationId="{9F94E48E-196D-4F82-A3E3-3F4C71E5786F}"/>
          </ac:spMkLst>
        </pc:spChg>
        <pc:spChg chg="mod">
          <ac:chgData name="Vesa Juvonen" userId="c7243be1-99a3-4752-ab2a-0cf698cf8236" providerId="ADAL" clId="{63B8F47F-7DBF-4CFE-B13B-8429D8B7A786}" dt="2022-08-18T13:07:36.555" v="137" actId="20577"/>
          <ac:spMkLst>
            <pc:docMk/>
            <pc:sldMk cId="1884761934" sldId="2076136381"/>
            <ac:spMk id="38" creationId="{57B24740-2702-48F7-9662-72DC62FDA166}"/>
          </ac:spMkLst>
        </pc:spChg>
        <pc:picChg chg="del">
          <ac:chgData name="Vesa Juvonen" userId="c7243be1-99a3-4752-ab2a-0cf698cf8236" providerId="ADAL" clId="{63B8F47F-7DBF-4CFE-B13B-8429D8B7A786}" dt="2022-08-18T13:07:27.803" v="126" actId="478"/>
          <ac:picMkLst>
            <pc:docMk/>
            <pc:sldMk cId="1884761934" sldId="2076136381"/>
            <ac:picMk id="3" creationId="{D093EFD1-77C1-4D4F-B07A-9931F03C4DB3}"/>
          </ac:picMkLst>
        </pc:picChg>
        <pc:picChg chg="del">
          <ac:chgData name="Vesa Juvonen" userId="c7243be1-99a3-4752-ab2a-0cf698cf8236" providerId="ADAL" clId="{63B8F47F-7DBF-4CFE-B13B-8429D8B7A786}" dt="2022-08-18T13:07:03.460" v="118" actId="478"/>
          <ac:picMkLst>
            <pc:docMk/>
            <pc:sldMk cId="1884761934" sldId="2076136381"/>
            <ac:picMk id="19" creationId="{F4A70D12-C3DF-464F-980C-40C656534A29}"/>
          </ac:picMkLst>
        </pc:picChg>
        <pc:picChg chg="add mod">
          <ac:chgData name="Vesa Juvonen" userId="c7243be1-99a3-4752-ab2a-0cf698cf8236" providerId="ADAL" clId="{63B8F47F-7DBF-4CFE-B13B-8429D8B7A786}" dt="2022-08-18T13:08:07.988" v="140" actId="1076"/>
          <ac:picMkLst>
            <pc:docMk/>
            <pc:sldMk cId="1884761934" sldId="2076136381"/>
            <ac:picMk id="20" creationId="{A5B930F3-A420-24E3-1B1B-7A8122D1FDA8}"/>
          </ac:picMkLst>
        </pc:picChg>
      </pc:sldChg>
      <pc:sldChg chg="modSp mod">
        <pc:chgData name="Vesa Juvonen" userId="c7243be1-99a3-4752-ab2a-0cf698cf8236" providerId="ADAL" clId="{63B8F47F-7DBF-4CFE-B13B-8429D8B7A786}" dt="2022-08-18T13:08:38.626" v="205" actId="20577"/>
        <pc:sldMkLst>
          <pc:docMk/>
          <pc:sldMk cId="1537242932" sldId="2134805608"/>
        </pc:sldMkLst>
        <pc:spChg chg="mod">
          <ac:chgData name="Vesa Juvonen" userId="c7243be1-99a3-4752-ab2a-0cf698cf8236" providerId="ADAL" clId="{63B8F47F-7DBF-4CFE-B13B-8429D8B7A786}" dt="2022-08-18T13:08:38.626" v="205" actId="20577"/>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51ffa14d-fdfd-4571-a787-ad4b3bb92711" providerId="ADAL" clId="{FD316A9D-7076-4B9C-BD41-7744CA15F25B}"/>
    <pc:docChg chg="undo custSel modSld">
      <pc:chgData name="David Warner" userId="51ffa14d-fdfd-4571-a787-ad4b3bb92711" providerId="ADAL" clId="{FD316A9D-7076-4B9C-BD41-7744CA15F25B}" dt="2022-08-04T13:49:29.449" v="286" actId="729"/>
      <pc:docMkLst>
        <pc:docMk/>
      </pc:docMkLst>
      <pc:sldChg chg="modSp mod">
        <pc:chgData name="David Warner" userId="51ffa14d-fdfd-4571-a787-ad4b3bb92711" providerId="ADAL" clId="{FD316A9D-7076-4B9C-BD41-7744CA15F25B}" dt="2022-07-22T02:05:29.670" v="18" actId="20577"/>
        <pc:sldMkLst>
          <pc:docMk/>
          <pc:sldMk cId="2967945684" sldId="277"/>
        </pc:sldMkLst>
        <pc:spChg chg="mod">
          <ac:chgData name="David Warner" userId="51ffa14d-fdfd-4571-a787-ad4b3bb92711" providerId="ADAL" clId="{FD316A9D-7076-4B9C-BD41-7744CA15F25B}" dt="2022-07-22T02:05:29.670" v="18" actId="20577"/>
          <ac:spMkLst>
            <pc:docMk/>
            <pc:sldMk cId="2967945684" sldId="277"/>
            <ac:spMk id="4" creationId="{A04E16D6-6682-4068-BF11-BA8E4E8E1BBC}"/>
          </ac:spMkLst>
        </pc:spChg>
      </pc:sldChg>
      <pc:sldChg chg="modSp mod">
        <pc:chgData name="David Warner" userId="51ffa14d-fdfd-4571-a787-ad4b3bb92711" providerId="ADAL" clId="{FD316A9D-7076-4B9C-BD41-7744CA15F25B}" dt="2022-07-22T02:05:12.703" v="8" actId="20577"/>
        <pc:sldMkLst>
          <pc:docMk/>
          <pc:sldMk cId="287163252" sldId="1567"/>
        </pc:sldMkLst>
        <pc:spChg chg="mod">
          <ac:chgData name="David Warner" userId="51ffa14d-fdfd-4571-a787-ad4b3bb92711" providerId="ADAL" clId="{FD316A9D-7076-4B9C-BD41-7744CA15F25B}" dt="2022-07-22T02:05:12.703" v="8" actId="20577"/>
          <ac:spMkLst>
            <pc:docMk/>
            <pc:sldMk cId="287163252" sldId="1567"/>
            <ac:spMk id="8" creationId="{00000000-0000-0000-0000-000000000000}"/>
          </ac:spMkLst>
        </pc:spChg>
      </pc:sldChg>
      <pc:sldChg chg="mod modShow">
        <pc:chgData name="David Warner" userId="51ffa14d-fdfd-4571-a787-ad4b3bb92711" providerId="ADAL" clId="{FD316A9D-7076-4B9C-BD41-7744CA15F25B}" dt="2022-08-04T12:44:15.563" v="224" actId="729"/>
        <pc:sldMkLst>
          <pc:docMk/>
          <pc:sldMk cId="1855247561" sldId="1649"/>
        </pc:sldMkLst>
      </pc:sldChg>
      <pc:sldChg chg="addSp delSp modSp mod">
        <pc:chgData name="David Warner" userId="51ffa14d-fdfd-4571-a787-ad4b3bb92711" providerId="ADAL" clId="{FD316A9D-7076-4B9C-BD41-7744CA15F25B}" dt="2022-08-04T13:12:44.463" v="285" actId="20577"/>
        <pc:sldMkLst>
          <pc:docMk/>
          <pc:sldMk cId="3158043784" sldId="2068"/>
        </pc:sldMkLst>
        <pc:spChg chg="mod">
          <ac:chgData name="David Warner" userId="51ffa14d-fdfd-4571-a787-ad4b3bb92711" providerId="ADAL" clId="{FD316A9D-7076-4B9C-BD41-7744CA15F25B}" dt="2022-08-04T13:12:44.463" v="285" actId="20577"/>
          <ac:spMkLst>
            <pc:docMk/>
            <pc:sldMk cId="3158043784" sldId="2068"/>
            <ac:spMk id="8" creationId="{00000000-0000-0000-0000-000000000000}"/>
          </ac:spMkLst>
        </pc:spChg>
        <pc:picChg chg="add del mod">
          <ac:chgData name="David Warner" userId="51ffa14d-fdfd-4571-a787-ad4b3bb92711" providerId="ADAL" clId="{FD316A9D-7076-4B9C-BD41-7744CA15F25B}" dt="2022-08-04T13:03:05.221" v="243" actId="478"/>
          <ac:picMkLst>
            <pc:docMk/>
            <pc:sldMk cId="3158043784" sldId="2068"/>
            <ac:picMk id="10" creationId="{5D8EEE74-BCB5-EB8A-6E29-E30D1FFB9AB1}"/>
          </ac:picMkLst>
        </pc:picChg>
        <pc:picChg chg="del mod">
          <ac:chgData name="David Warner" userId="51ffa14d-fdfd-4571-a787-ad4b3bb92711" providerId="ADAL" clId="{FD316A9D-7076-4B9C-BD41-7744CA15F25B}" dt="2022-08-04T13:03:07.338" v="244" actId="478"/>
          <ac:picMkLst>
            <pc:docMk/>
            <pc:sldMk cId="3158043784" sldId="2068"/>
            <ac:picMk id="11" creationId="{FF58DC4D-D77D-44E7-8F6C-7088D25DA163}"/>
          </ac:picMkLst>
        </pc:picChg>
        <pc:picChg chg="add mod">
          <ac:chgData name="David Warner" userId="51ffa14d-fdfd-4571-a787-ad4b3bb92711" providerId="ADAL" clId="{FD316A9D-7076-4B9C-BD41-7744CA15F25B}" dt="2022-08-04T13:03:19.187" v="247" actId="14826"/>
          <ac:picMkLst>
            <pc:docMk/>
            <pc:sldMk cId="3158043784" sldId="2068"/>
            <ac:picMk id="12" creationId="{C01306F6-738A-7FB5-5BDC-38085CB0B0D9}"/>
          </ac:picMkLst>
        </pc:picChg>
        <pc:picChg chg="del">
          <ac:chgData name="David Warner" userId="51ffa14d-fdfd-4571-a787-ad4b3bb92711" providerId="ADAL" clId="{FD316A9D-7076-4B9C-BD41-7744CA15F25B}" dt="2022-07-22T02:08:45.885" v="54" actId="478"/>
          <ac:picMkLst>
            <pc:docMk/>
            <pc:sldMk cId="3158043784" sldId="2068"/>
            <ac:picMk id="13" creationId="{05256722-D885-4CFA-9656-C9ECCD1A2898}"/>
          </ac:picMkLst>
        </pc:picChg>
        <pc:picChg chg="mod">
          <ac:chgData name="David Warner" userId="51ffa14d-fdfd-4571-a787-ad4b3bb92711" providerId="ADAL" clId="{FD316A9D-7076-4B9C-BD41-7744CA15F25B}" dt="2022-07-22T02:09:16.446" v="64" actId="1076"/>
          <ac:picMkLst>
            <pc:docMk/>
            <pc:sldMk cId="3158043784" sldId="2068"/>
            <ac:picMk id="14" creationId="{9D456C14-6693-709D-5FC1-D475399932D4}"/>
          </ac:picMkLst>
        </pc:picChg>
      </pc:sldChg>
      <pc:sldChg chg="addSp delSp modSp mod">
        <pc:chgData name="David Warner" userId="51ffa14d-fdfd-4571-a787-ad4b3bb92711" providerId="ADAL" clId="{FD316A9D-7076-4B9C-BD41-7744CA15F25B}" dt="2022-08-04T13:03:49.359" v="254" actId="6549"/>
        <pc:sldMkLst>
          <pc:docMk/>
          <pc:sldMk cId="1056590613" sldId="2076135999"/>
        </pc:sldMkLst>
        <pc:spChg chg="mod">
          <ac:chgData name="David Warner" userId="51ffa14d-fdfd-4571-a787-ad4b3bb92711" providerId="ADAL" clId="{FD316A9D-7076-4B9C-BD41-7744CA15F25B}" dt="2022-08-04T13:03:49.359" v="254" actId="6549"/>
          <ac:spMkLst>
            <pc:docMk/>
            <pc:sldMk cId="1056590613" sldId="2076135999"/>
            <ac:spMk id="10" creationId="{2F9D74B7-8175-43F4-B9E3-807C4AE2FA45}"/>
          </ac:spMkLst>
        </pc:spChg>
        <pc:picChg chg="add del mod">
          <ac:chgData name="David Warner" userId="51ffa14d-fdfd-4571-a787-ad4b3bb92711" providerId="ADAL" clId="{FD316A9D-7076-4B9C-BD41-7744CA15F25B}" dt="2022-07-22T02:10:34.353" v="78" actId="478"/>
          <ac:picMkLst>
            <pc:docMk/>
            <pc:sldMk cId="1056590613" sldId="2076135999"/>
            <ac:picMk id="7" creationId="{35233CF6-D994-21FB-FF01-EA877A7BA487}"/>
          </ac:picMkLst>
        </pc:picChg>
        <pc:picChg chg="add mod">
          <ac:chgData name="David Warner" userId="51ffa14d-fdfd-4571-a787-ad4b3bb92711" providerId="ADAL" clId="{FD316A9D-7076-4B9C-BD41-7744CA15F25B}" dt="2022-08-04T13:03:46.264" v="253" actId="14826"/>
          <ac:picMkLst>
            <pc:docMk/>
            <pc:sldMk cId="1056590613" sldId="2076135999"/>
            <ac:picMk id="7" creationId="{FDECAAA9-34E8-2BF7-C439-B4A6D190E0FA}"/>
          </ac:picMkLst>
        </pc:picChg>
        <pc:picChg chg="del mod">
          <ac:chgData name="David Warner" userId="51ffa14d-fdfd-4571-a787-ad4b3bb92711" providerId="ADAL" clId="{FD316A9D-7076-4B9C-BD41-7744CA15F25B}" dt="2022-08-04T13:03:30.321" v="249" actId="478"/>
          <ac:picMkLst>
            <pc:docMk/>
            <pc:sldMk cId="1056590613" sldId="2076135999"/>
            <ac:picMk id="8" creationId="{CF855FB9-ACF4-4E5B-BB62-3566630F97FC}"/>
          </ac:picMkLst>
        </pc:picChg>
        <pc:picChg chg="add del mod">
          <ac:chgData name="David Warner" userId="51ffa14d-fdfd-4571-a787-ad4b3bb92711" providerId="ADAL" clId="{FD316A9D-7076-4B9C-BD41-7744CA15F25B}" dt="2022-07-22T02:11:58.145" v="157" actId="478"/>
          <ac:picMkLst>
            <pc:docMk/>
            <pc:sldMk cId="1056590613" sldId="2076135999"/>
            <ac:picMk id="11" creationId="{8005BF7C-8272-49AC-9DA6-6AC3340E6F7E}"/>
          </ac:picMkLst>
        </pc:picChg>
        <pc:picChg chg="del mod">
          <ac:chgData name="David Warner" userId="51ffa14d-fdfd-4571-a787-ad4b3bb92711" providerId="ADAL" clId="{FD316A9D-7076-4B9C-BD41-7744CA15F25B}" dt="2022-08-04T13:03:31.585" v="250" actId="478"/>
          <ac:picMkLst>
            <pc:docMk/>
            <pc:sldMk cId="1056590613" sldId="2076135999"/>
            <ac:picMk id="13" creationId="{5A269806-1B40-1474-9AA5-E8DFA39A0220}"/>
          </ac:picMkLst>
        </pc:picChg>
        <pc:picChg chg="mod">
          <ac:chgData name="David Warner" userId="51ffa14d-fdfd-4571-a787-ad4b3bb92711" providerId="ADAL" clId="{FD316A9D-7076-4B9C-BD41-7744CA15F25B}" dt="2022-07-22T02:12:01.298" v="158" actId="1076"/>
          <ac:picMkLst>
            <pc:docMk/>
            <pc:sldMk cId="1056590613" sldId="2076135999"/>
            <ac:picMk id="14" creationId="{A857AB79-07CB-21C8-27A3-97475E3A3A14}"/>
          </ac:picMkLst>
        </pc:picChg>
      </pc:sldChg>
      <pc:sldChg chg="mod modShow">
        <pc:chgData name="David Warner" userId="51ffa14d-fdfd-4571-a787-ad4b3bb92711" providerId="ADAL" clId="{FD316A9D-7076-4B9C-BD41-7744CA15F25B}" dt="2022-08-04T12:44:20.984" v="225" actId="729"/>
        <pc:sldMkLst>
          <pc:docMk/>
          <pc:sldMk cId="3212148701" sldId="2076136274"/>
        </pc:sldMkLst>
      </pc:sldChg>
      <pc:sldChg chg="mod modShow">
        <pc:chgData name="David Warner" userId="51ffa14d-fdfd-4571-a787-ad4b3bb92711" providerId="ADAL" clId="{FD316A9D-7076-4B9C-BD41-7744CA15F25B}" dt="2022-08-04T12:44:20.984" v="225" actId="729"/>
        <pc:sldMkLst>
          <pc:docMk/>
          <pc:sldMk cId="1042411426" sldId="2076136275"/>
        </pc:sldMkLst>
      </pc:sldChg>
      <pc:sldChg chg="mod modShow">
        <pc:chgData name="David Warner" userId="51ffa14d-fdfd-4571-a787-ad4b3bb92711" providerId="ADAL" clId="{FD316A9D-7076-4B9C-BD41-7744CA15F25B}" dt="2022-08-04T13:49:29.449" v="286" actId="729"/>
        <pc:sldMkLst>
          <pc:docMk/>
          <pc:sldMk cId="3779847062" sldId="2076136374"/>
        </pc:sldMkLst>
      </pc:sldChg>
      <pc:sldChg chg="addSp modSp mod modShow">
        <pc:chgData name="David Warner" userId="51ffa14d-fdfd-4571-a787-ad4b3bb92711" providerId="ADAL" clId="{FD316A9D-7076-4B9C-BD41-7744CA15F25B}" dt="2022-08-04T12:44:09.547" v="223" actId="729"/>
        <pc:sldMkLst>
          <pc:docMk/>
          <pc:sldMk cId="2259967023" sldId="2076136379"/>
        </pc:sldMkLst>
        <pc:spChg chg="add mod">
          <ac:chgData name="David Warner" userId="51ffa14d-fdfd-4571-a787-ad4b3bb92711" providerId="ADAL" clId="{FD316A9D-7076-4B9C-BD41-7744CA15F25B}" dt="2022-07-22T02:06:03.854" v="29"/>
          <ac:spMkLst>
            <pc:docMk/>
            <pc:sldMk cId="2259967023" sldId="2076136379"/>
            <ac:spMk id="46" creationId="{622116C8-972B-89AD-35DB-1443C16F25F2}"/>
          </ac:spMkLst>
        </pc:spChg>
      </pc:sldChg>
      <pc:sldChg chg="mod modShow">
        <pc:chgData name="David Warner" userId="51ffa14d-fdfd-4571-a787-ad4b3bb92711" providerId="ADAL" clId="{FD316A9D-7076-4B9C-BD41-7744CA15F25B}" dt="2022-08-04T12:44:15.563" v="224" actId="729"/>
        <pc:sldMkLst>
          <pc:docMk/>
          <pc:sldMk cId="1884761934" sldId="2076136381"/>
        </pc:sldMkLst>
      </pc:sldChg>
      <pc:sldChg chg="addSp delSp modSp mod">
        <pc:chgData name="David Warner" userId="51ffa14d-fdfd-4571-a787-ad4b3bb92711" providerId="ADAL" clId="{FD316A9D-7076-4B9C-BD41-7744CA15F25B}" dt="2022-08-03T14:24:02.497" v="221" actId="478"/>
        <pc:sldMkLst>
          <pc:docMk/>
          <pc:sldMk cId="357588276" sldId="2076136388"/>
        </pc:sldMkLst>
        <pc:spChg chg="add del mod">
          <ac:chgData name="David Warner" userId="51ffa14d-fdfd-4571-a787-ad4b3bb92711" providerId="ADAL" clId="{FD316A9D-7076-4B9C-BD41-7744CA15F25B}" dt="2022-08-03T14:24:02.497" v="221" actId="478"/>
          <ac:spMkLst>
            <pc:docMk/>
            <pc:sldMk cId="357588276" sldId="2076136388"/>
            <ac:spMk id="9" creationId="{E0D431F9-9436-31A8-AA25-22CEB1F467B8}"/>
          </ac:spMkLst>
        </pc:spChg>
        <pc:spChg chg="mod">
          <ac:chgData name="David Warner" userId="51ffa14d-fdfd-4571-a787-ad4b3bb92711" providerId="ADAL" clId="{FD316A9D-7076-4B9C-BD41-7744CA15F25B}" dt="2022-08-03T14:23:56.418" v="220" actId="20577"/>
          <ac:spMkLst>
            <pc:docMk/>
            <pc:sldMk cId="357588276" sldId="2076136388"/>
            <ac:spMk id="12" creationId="{75CBAE06-9187-B701-35F5-2CF292FD68C6}"/>
          </ac:spMkLst>
        </pc:spChg>
      </pc:sldChg>
      <pc:sldChg chg="addSp delSp modSp mod">
        <pc:chgData name="David Warner" userId="51ffa14d-fdfd-4571-a787-ad4b3bb92711" providerId="ADAL" clId="{FD316A9D-7076-4B9C-BD41-7744CA15F25B}" dt="2022-08-04T12:43:54.920" v="222" actId="478"/>
        <pc:sldMkLst>
          <pc:docMk/>
          <pc:sldMk cId="4070501225" sldId="2076136392"/>
        </pc:sldMkLst>
        <pc:spChg chg="add del mod">
          <ac:chgData name="David Warner" userId="51ffa14d-fdfd-4571-a787-ad4b3bb92711" providerId="ADAL" clId="{FD316A9D-7076-4B9C-BD41-7744CA15F25B}" dt="2022-08-04T12:43:54.920" v="222" actId="478"/>
          <ac:spMkLst>
            <pc:docMk/>
            <pc:sldMk cId="4070501225" sldId="2076136392"/>
            <ac:spMk id="24" creationId="{AEE22B25-365F-695E-20CD-CEC6CE9A1E05}"/>
          </ac:spMkLst>
        </pc:spChg>
      </pc:sldChg>
      <pc:sldChg chg="addSp delSp modSp mod">
        <pc:chgData name="David Warner" userId="51ffa14d-fdfd-4571-a787-ad4b3bb92711" providerId="ADAL" clId="{FD316A9D-7076-4B9C-BD41-7744CA15F25B}" dt="2022-08-03T14:04:44.744" v="208" actId="478"/>
        <pc:sldMkLst>
          <pc:docMk/>
          <pc:sldMk cId="1374769157" sldId="2076137639"/>
        </pc:sldMkLst>
        <pc:spChg chg="add del mod">
          <ac:chgData name="David Warner" userId="51ffa14d-fdfd-4571-a787-ad4b3bb92711" providerId="ADAL" clId="{FD316A9D-7076-4B9C-BD41-7744CA15F25B}" dt="2022-08-03T14:04:44.744" v="208" actId="478"/>
          <ac:spMkLst>
            <pc:docMk/>
            <pc:sldMk cId="1374769157" sldId="2076137639"/>
            <ac:spMk id="15" creationId="{34750BF1-9FFE-F5C0-FD1F-57F90AD215B0}"/>
          </ac:spMkLst>
        </pc:spChg>
      </pc:sldChg>
      <pc:sldChg chg="addSp delSp modSp mod">
        <pc:chgData name="David Warner" userId="51ffa14d-fdfd-4571-a787-ad4b3bb92711" providerId="ADAL" clId="{FD316A9D-7076-4B9C-BD41-7744CA15F25B}" dt="2022-08-03T14:04:37.306" v="207" actId="1076"/>
        <pc:sldMkLst>
          <pc:docMk/>
          <pc:sldMk cId="2225302410" sldId="2134805599"/>
        </pc:sldMkLst>
        <pc:spChg chg="ord">
          <ac:chgData name="David Warner" userId="51ffa14d-fdfd-4571-a787-ad4b3bb92711" providerId="ADAL" clId="{FD316A9D-7076-4B9C-BD41-7744CA15F25B}" dt="2022-08-03T14:04:22.156" v="204" actId="166"/>
          <ac:spMkLst>
            <pc:docMk/>
            <pc:sldMk cId="2225302410" sldId="2134805599"/>
            <ac:spMk id="2" creationId="{32A2A11C-7C12-43BB-9A8A-93F82905F045}"/>
          </ac:spMkLst>
        </pc:spChg>
        <pc:spChg chg="ord">
          <ac:chgData name="David Warner" userId="51ffa14d-fdfd-4571-a787-ad4b3bb92711" providerId="ADAL" clId="{FD316A9D-7076-4B9C-BD41-7744CA15F25B}" dt="2022-08-03T14:04:18.527" v="203" actId="166"/>
          <ac:spMkLst>
            <pc:docMk/>
            <pc:sldMk cId="2225302410" sldId="2134805599"/>
            <ac:spMk id="7" creationId="{CF88E080-AAB0-4E09-BFFD-7D0F30EBBB88}"/>
          </ac:spMkLst>
        </pc:spChg>
        <pc:spChg chg="mod">
          <ac:chgData name="David Warner" userId="51ffa14d-fdfd-4571-a787-ad4b3bb92711" providerId="ADAL" clId="{FD316A9D-7076-4B9C-BD41-7744CA15F25B}" dt="2022-08-03T14:03:02.894" v="192" actId="6549"/>
          <ac:spMkLst>
            <pc:docMk/>
            <pc:sldMk cId="2225302410" sldId="2134805599"/>
            <ac:spMk id="11" creationId="{B571AD0C-3126-4280-A183-60F644787939}"/>
          </ac:spMkLst>
        </pc:spChg>
        <pc:spChg chg="add del mod">
          <ac:chgData name="David Warner" userId="51ffa14d-fdfd-4571-a787-ad4b3bb92711" providerId="ADAL" clId="{FD316A9D-7076-4B9C-BD41-7744CA15F25B}" dt="2022-08-03T14:03:07.054" v="194" actId="478"/>
          <ac:spMkLst>
            <pc:docMk/>
            <pc:sldMk cId="2225302410" sldId="2134805599"/>
            <ac:spMk id="17" creationId="{3A9D18C4-7164-474C-25CC-8AD1120C27A5}"/>
          </ac:spMkLst>
        </pc:spChg>
        <pc:picChg chg="mod">
          <ac:chgData name="David Warner" userId="51ffa14d-fdfd-4571-a787-ad4b3bb92711" providerId="ADAL" clId="{FD316A9D-7076-4B9C-BD41-7744CA15F25B}" dt="2022-08-03T14:02:06.653" v="186" actId="1076"/>
          <ac:picMkLst>
            <pc:docMk/>
            <pc:sldMk cId="2225302410" sldId="2134805599"/>
            <ac:picMk id="4" creationId="{A2D81468-85A8-2C1E-FA5E-755310F33438}"/>
          </ac:picMkLst>
        </pc:picChg>
        <pc:picChg chg="mod">
          <ac:chgData name="David Warner" userId="51ffa14d-fdfd-4571-a787-ad4b3bb92711" providerId="ADAL" clId="{FD316A9D-7076-4B9C-BD41-7744CA15F25B}" dt="2022-08-03T14:00:32.281" v="177" actId="1076"/>
          <ac:picMkLst>
            <pc:docMk/>
            <pc:sldMk cId="2225302410" sldId="2134805599"/>
            <ac:picMk id="8" creationId="{D50D8900-9D5B-492F-9464-94D7FB21C565}"/>
          </ac:picMkLst>
        </pc:picChg>
        <pc:picChg chg="mod">
          <ac:chgData name="David Warner" userId="51ffa14d-fdfd-4571-a787-ad4b3bb92711" providerId="ADAL" clId="{FD316A9D-7076-4B9C-BD41-7744CA15F25B}" dt="2022-08-03T14:02:35.412" v="189" actId="1076"/>
          <ac:picMkLst>
            <pc:docMk/>
            <pc:sldMk cId="2225302410" sldId="2134805599"/>
            <ac:picMk id="10" creationId="{B7B65003-E2ED-CBCF-E29D-72DD001700A9}"/>
          </ac:picMkLst>
        </pc:picChg>
        <pc:picChg chg="mod">
          <ac:chgData name="David Warner" userId="51ffa14d-fdfd-4571-a787-ad4b3bb92711" providerId="ADAL" clId="{FD316A9D-7076-4B9C-BD41-7744CA15F25B}" dt="2022-08-03T14:03:05.003" v="193" actId="1076"/>
          <ac:picMkLst>
            <pc:docMk/>
            <pc:sldMk cId="2225302410" sldId="2134805599"/>
            <ac:picMk id="16" creationId="{EE74F255-B9A4-4F64-8BE8-C676CD2FEEAD}"/>
          </ac:picMkLst>
        </pc:picChg>
        <pc:picChg chg="mod">
          <ac:chgData name="David Warner" userId="51ffa14d-fdfd-4571-a787-ad4b3bb92711" providerId="ADAL" clId="{FD316A9D-7076-4B9C-BD41-7744CA15F25B}" dt="2022-08-03T14:04:33.529" v="206" actId="1076"/>
          <ac:picMkLst>
            <pc:docMk/>
            <pc:sldMk cId="2225302410" sldId="2134805599"/>
            <ac:picMk id="18" creationId="{B8C7C95A-2EF9-ED09-2D38-60EA9F9FCEB0}"/>
          </ac:picMkLst>
        </pc:picChg>
        <pc:picChg chg="mod">
          <ac:chgData name="David Warner" userId="51ffa14d-fdfd-4571-a787-ad4b3bb92711" providerId="ADAL" clId="{FD316A9D-7076-4B9C-BD41-7744CA15F25B}" dt="2022-08-03T14:04:33.529" v="206" actId="1076"/>
          <ac:picMkLst>
            <pc:docMk/>
            <pc:sldMk cId="2225302410" sldId="2134805599"/>
            <ac:picMk id="19" creationId="{D272133E-D49A-E85B-D0DD-6A127473B227}"/>
          </ac:picMkLst>
        </pc:picChg>
        <pc:picChg chg="mod">
          <ac:chgData name="David Warner" userId="51ffa14d-fdfd-4571-a787-ad4b3bb92711" providerId="ADAL" clId="{FD316A9D-7076-4B9C-BD41-7744CA15F25B}" dt="2022-08-03T14:04:37.306" v="207" actId="1076"/>
          <ac:picMkLst>
            <pc:docMk/>
            <pc:sldMk cId="2225302410" sldId="2134805599"/>
            <ac:picMk id="20" creationId="{7CA10C75-F0B7-257B-37D1-621B6C451E71}"/>
          </ac:picMkLst>
        </pc:picChg>
        <pc:picChg chg="mod">
          <ac:chgData name="David Warner" userId="51ffa14d-fdfd-4571-a787-ad4b3bb92711" providerId="ADAL" clId="{FD316A9D-7076-4B9C-BD41-7744CA15F25B}" dt="2022-08-03T14:01:08.483" v="183" actId="1076"/>
          <ac:picMkLst>
            <pc:docMk/>
            <pc:sldMk cId="2225302410" sldId="2134805599"/>
            <ac:picMk id="22" creationId="{899EAC29-DA46-2585-8727-CF61DD058234}"/>
          </ac:picMkLst>
        </pc:picChg>
      </pc:sldChg>
      <pc:sldChg chg="addSp modSp">
        <pc:chgData name="David Warner" userId="51ffa14d-fdfd-4571-a787-ad4b3bb92711" providerId="ADAL" clId="{FD316A9D-7076-4B9C-BD41-7744CA15F25B}" dt="2022-07-22T02:05:43.903" v="20"/>
        <pc:sldMkLst>
          <pc:docMk/>
          <pc:sldMk cId="1720789669" sldId="2134805606"/>
        </pc:sldMkLst>
        <pc:spChg chg="add mod">
          <ac:chgData name="David Warner" userId="51ffa14d-fdfd-4571-a787-ad4b3bb92711" providerId="ADAL" clId="{FD316A9D-7076-4B9C-BD41-7744CA15F25B}" dt="2022-07-22T02:05:43.903" v="20"/>
          <ac:spMkLst>
            <pc:docMk/>
            <pc:sldMk cId="1720789669" sldId="2134805606"/>
            <ac:spMk id="24" creationId="{ED0F27AA-B78B-77A1-7FA2-2DE62CB462FC}"/>
          </ac:spMkLst>
        </pc:spChg>
      </pc:sldChg>
      <pc:sldChg chg="addSp modSp">
        <pc:chgData name="David Warner" userId="51ffa14d-fdfd-4571-a787-ad4b3bb92711" providerId="ADAL" clId="{FD316A9D-7076-4B9C-BD41-7744CA15F25B}" dt="2022-07-22T02:05:46.063" v="22"/>
        <pc:sldMkLst>
          <pc:docMk/>
          <pc:sldMk cId="2092425869" sldId="2134805609"/>
        </pc:sldMkLst>
        <pc:spChg chg="add mod">
          <ac:chgData name="David Warner" userId="51ffa14d-fdfd-4571-a787-ad4b3bb92711" providerId="ADAL" clId="{FD316A9D-7076-4B9C-BD41-7744CA15F25B}" dt="2022-07-22T02:05:46.063" v="22"/>
          <ac:spMkLst>
            <pc:docMk/>
            <pc:sldMk cId="2092425869" sldId="2134805609"/>
            <ac:spMk id="21" creationId="{2ADB40DF-D675-600C-781F-79FDE92F823E}"/>
          </ac:spMkLst>
        </pc:sp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Paolo Pialorsi" userId="S::paolo_pialorsi.com#ext#@microsoft.onmicrosoft.com::39954972-e4fe-473f-8237-5db9de0b2218" providerId="AD" clId="Web-{D83E2DBB-FEAA-431B-97AE-C0769441A46C}"/>
    <pc:docChg chg="modSld">
      <pc:chgData name="Paolo Pialorsi" userId="S::paolo_pialorsi.com#ext#@microsoft.onmicrosoft.com::39954972-e4fe-473f-8237-5db9de0b2218" providerId="AD" clId="Web-{D83E2DBB-FEAA-431B-97AE-C0769441A46C}" dt="2022-07-21T12:54:40.420" v="63" actId="20577"/>
      <pc:docMkLst>
        <pc:docMk/>
      </pc:docMkLst>
      <pc:sldChg chg="modSp">
        <pc:chgData name="Paolo Pialorsi" userId="S::paolo_pialorsi.com#ext#@microsoft.onmicrosoft.com::39954972-e4fe-473f-8237-5db9de0b2218" providerId="AD" clId="Web-{D83E2DBB-FEAA-431B-97AE-C0769441A46C}" dt="2022-07-21T12:54:40.420" v="63" actId="20577"/>
        <pc:sldMkLst>
          <pc:docMk/>
          <pc:sldMk cId="2259967023" sldId="2076136379"/>
        </pc:sldMkLst>
        <pc:spChg chg="mod">
          <ac:chgData name="Paolo Pialorsi" userId="S::paolo_pialorsi.com#ext#@microsoft.onmicrosoft.com::39954972-e4fe-473f-8237-5db9de0b2218" providerId="AD" clId="Web-{D83E2DBB-FEAA-431B-97AE-C0769441A46C}" dt="2022-07-21T12:54:40.420" v="63" actId="20577"/>
          <ac:spMkLst>
            <pc:docMk/>
            <pc:sldMk cId="2259967023" sldId="2076136379"/>
            <ac:spMk id="81" creationId="{1245D908-BDE2-4087-82F6-3DBC148662F5}"/>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Paolo Pialorsi" userId="S::paolo_pialorsi.com#ext#@microsoft.onmicrosoft.com::39954972-e4fe-473f-8237-5db9de0b2218" providerId="AD" clId="Web-{51A0A94D-2D4C-42F7-B506-50E89BAD3335}"/>
    <pc:docChg chg="modSld">
      <pc:chgData name="Paolo Pialorsi" userId="S::paolo_pialorsi.com#ext#@microsoft.onmicrosoft.com::39954972-e4fe-473f-8237-5db9de0b2218" providerId="AD" clId="Web-{51A0A94D-2D4C-42F7-B506-50E89BAD3335}" dt="2022-07-07T09:25:39.358" v="59" actId="20577"/>
      <pc:docMkLst>
        <pc:docMk/>
      </pc:docMkLst>
      <pc:sldChg chg="delSp modSp">
        <pc:chgData name="Paolo Pialorsi" userId="S::paolo_pialorsi.com#ext#@microsoft.onmicrosoft.com::39954972-e4fe-473f-8237-5db9de0b2218" providerId="AD" clId="Web-{51A0A94D-2D4C-42F7-B506-50E89BAD3335}" dt="2022-07-07T09:25:39.358" v="59" actId="20577"/>
        <pc:sldMkLst>
          <pc:docMk/>
          <pc:sldMk cId="2259967023" sldId="2076136379"/>
        </pc:sldMkLst>
        <pc:spChg chg="del">
          <ac:chgData name="Paolo Pialorsi" userId="S::paolo_pialorsi.com#ext#@microsoft.onmicrosoft.com::39954972-e4fe-473f-8237-5db9de0b2218" providerId="AD" clId="Web-{51A0A94D-2D4C-42F7-B506-50E89BAD3335}" dt="2022-07-07T09:23:51.198" v="0"/>
          <ac:spMkLst>
            <pc:docMk/>
            <pc:sldMk cId="2259967023" sldId="2076136379"/>
            <ac:spMk id="46" creationId="{4A9D903E-F98E-DBB1-A324-0F86210CD71B}"/>
          </ac:spMkLst>
        </pc:spChg>
        <pc:spChg chg="mod">
          <ac:chgData name="Paolo Pialorsi" userId="S::paolo_pialorsi.com#ext#@microsoft.onmicrosoft.com::39954972-e4fe-473f-8237-5db9de0b2218" providerId="AD" clId="Web-{51A0A94D-2D4C-42F7-B506-50E89BAD3335}" dt="2022-07-07T09:25:33.576" v="53"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1A0A94D-2D4C-42F7-B506-50E89BAD3335}" dt="2022-07-07T09:25:39.358" v="59" actId="20577"/>
          <ac:spMkLst>
            <pc:docMk/>
            <pc:sldMk cId="2259967023" sldId="2076136379"/>
            <ac:spMk id="81" creationId="{1245D908-BDE2-4087-82F6-3DBC148662F5}"/>
          </ac:spMkLst>
        </pc:sp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Natalie Pienkowska (SHE/THEY)" userId="b8324740-2fe1-4348-99c9-113a8b16e801" providerId="ADAL" clId="{2FBA74A6-C404-41E8-A985-2436473FD9F0}"/>
    <pc:docChg chg="modSld">
      <pc:chgData name="Natalie Pienkowska (SHE/THEY)" userId="b8324740-2fe1-4348-99c9-113a8b16e801" providerId="ADAL" clId="{2FBA74A6-C404-41E8-A985-2436473FD9F0}" dt="2022-08-17T12:46:24.288" v="77" actId="20577"/>
      <pc:docMkLst>
        <pc:docMk/>
      </pc:docMkLst>
      <pc:sldChg chg="modSp mod">
        <pc:chgData name="Natalie Pienkowska (SHE/THEY)" userId="b8324740-2fe1-4348-99c9-113a8b16e801" providerId="ADAL" clId="{2FBA74A6-C404-41E8-A985-2436473FD9F0}" dt="2022-08-17T12:46:24.288" v="77" actId="20577"/>
        <pc:sldMkLst>
          <pc:docMk/>
          <pc:sldMk cId="2092425869" sldId="2134805609"/>
        </pc:sldMkLst>
        <pc:spChg chg="mod">
          <ac:chgData name="Natalie Pienkowska (SHE/THEY)" userId="b8324740-2fe1-4348-99c9-113a8b16e801" providerId="ADAL" clId="{2FBA74A6-C404-41E8-A985-2436473FD9F0}" dt="2022-08-17T12:46:24.288" v="77" actId="20577"/>
          <ac:spMkLst>
            <pc:docMk/>
            <pc:sldMk cId="2092425869" sldId="2134805609"/>
            <ac:spMk id="6" creationId="{1DDAF7D9-4FBB-BF41-BE8F-9D98E035D8FF}"/>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David Warner" userId="S::davidwarner@microsoft.com::51ffa14d-fdfd-4571-a787-ad4b3bb92711" providerId="AD" clId="Web-{DD287591-D24B-42C0-8FE6-93A0802E9A95}"/>
    <pc:docChg chg="modSld">
      <pc:chgData name="David Warner" userId="S::davidwarner@microsoft.com::51ffa14d-fdfd-4571-a787-ad4b3bb92711" providerId="AD" clId="Web-{DD287591-D24B-42C0-8FE6-93A0802E9A95}" dt="2022-07-20T23:03:11.093" v="57" actId="1076"/>
      <pc:docMkLst>
        <pc:docMk/>
      </pc:docMkLst>
      <pc:sldChg chg="mod modShow">
        <pc:chgData name="David Warner" userId="S::davidwarner@microsoft.com::51ffa14d-fdfd-4571-a787-ad4b3bb92711" providerId="AD" clId="Web-{DD287591-D24B-42C0-8FE6-93A0802E9A95}" dt="2022-07-20T23:00:31.584" v="14"/>
        <pc:sldMkLst>
          <pc:docMk/>
          <pc:sldMk cId="3212148701" sldId="2076136274"/>
        </pc:sldMkLst>
      </pc:sldChg>
      <pc:sldChg chg="mod modShow">
        <pc:chgData name="David Warner" userId="S::davidwarner@microsoft.com::51ffa14d-fdfd-4571-a787-ad4b3bb92711" providerId="AD" clId="Web-{DD287591-D24B-42C0-8FE6-93A0802E9A95}" dt="2022-07-20T23:00:33.928" v="15"/>
        <pc:sldMkLst>
          <pc:docMk/>
          <pc:sldMk cId="1042411426" sldId="2076136275"/>
        </pc:sldMkLst>
      </pc:sldChg>
      <pc:sldChg chg="modSp">
        <pc:chgData name="David Warner" userId="S::davidwarner@microsoft.com::51ffa14d-fdfd-4571-a787-ad4b3bb92711" providerId="AD" clId="Web-{DD287591-D24B-42C0-8FE6-93A0802E9A95}" dt="2022-07-20T23:00:24.302" v="13" actId="1076"/>
        <pc:sldMkLst>
          <pc:docMk/>
          <pc:sldMk cId="357588276" sldId="2076136388"/>
        </pc:sldMkLst>
        <pc:spChg chg="mod">
          <ac:chgData name="David Warner" userId="S::davidwarner@microsoft.com::51ffa14d-fdfd-4571-a787-ad4b3bb92711" providerId="AD" clId="Web-{DD287591-D24B-42C0-8FE6-93A0802E9A95}" dt="2022-07-20T23:00:24.302" v="13" actId="1076"/>
          <ac:spMkLst>
            <pc:docMk/>
            <pc:sldMk cId="357588276" sldId="2076136388"/>
            <ac:spMk id="12" creationId="{75CBAE06-9187-B701-35F5-2CF292FD68C6}"/>
          </ac:spMkLst>
        </pc:spChg>
        <pc:spChg chg="mod">
          <ac:chgData name="David Warner" userId="S::davidwarner@microsoft.com::51ffa14d-fdfd-4571-a787-ad4b3bb92711" providerId="AD" clId="Web-{DD287591-D24B-42C0-8FE6-93A0802E9A95}" dt="2022-07-20T23:00:19.693" v="12" actId="20577"/>
          <ac:spMkLst>
            <pc:docMk/>
            <pc:sldMk cId="357588276" sldId="2076136388"/>
            <ac:spMk id="13" creationId="{B8CC793B-C9E8-407C-A4A0-87D6E5167077}"/>
          </ac:spMkLst>
        </pc:spChg>
      </pc:sldChg>
      <pc:sldChg chg="addSp delSp modSp">
        <pc:chgData name="David Warner" userId="S::davidwarner@microsoft.com::51ffa14d-fdfd-4571-a787-ad4b3bb92711" providerId="AD" clId="Web-{DD287591-D24B-42C0-8FE6-93A0802E9A95}" dt="2022-07-20T23:03:11.093" v="57" actId="1076"/>
        <pc:sldMkLst>
          <pc:docMk/>
          <pc:sldMk cId="2225302410" sldId="2134805599"/>
        </pc:sldMkLst>
        <pc:spChg chg="del">
          <ac:chgData name="David Warner" userId="S::davidwarner@microsoft.com::51ffa14d-fdfd-4571-a787-ad4b3bb92711" providerId="AD" clId="Web-{DD287591-D24B-42C0-8FE6-93A0802E9A95}" dt="2022-07-20T23:00:44.366" v="16"/>
          <ac:spMkLst>
            <pc:docMk/>
            <pc:sldMk cId="2225302410" sldId="2134805599"/>
            <ac:spMk id="9" creationId="{C7736498-3671-4F22-AB9E-E235C02DF17C}"/>
          </ac:spMkLst>
        </pc:spChg>
        <pc:spChg chg="mod">
          <ac:chgData name="David Warner" userId="S::davidwarner@microsoft.com::51ffa14d-fdfd-4571-a787-ad4b3bb92711" providerId="AD" clId="Web-{DD287591-D24B-42C0-8FE6-93A0802E9A95}" dt="2022-07-20T23:02:33.778" v="47" actId="20577"/>
          <ac:spMkLst>
            <pc:docMk/>
            <pc:sldMk cId="2225302410" sldId="2134805599"/>
            <ac:spMk id="11" creationId="{B571AD0C-3126-4280-A183-60F644787939}"/>
          </ac:spMkLst>
        </pc:spChg>
        <pc:spChg chg="del">
          <ac:chgData name="David Warner" userId="S::davidwarner@microsoft.com::51ffa14d-fdfd-4571-a787-ad4b3bb92711" providerId="AD" clId="Web-{DD287591-D24B-42C0-8FE6-93A0802E9A95}" dt="2022-07-20T23:00:45.866" v="17"/>
          <ac:spMkLst>
            <pc:docMk/>
            <pc:sldMk cId="2225302410" sldId="2134805599"/>
            <ac:spMk id="15" creationId="{70AF5520-7E28-6C45-67A2-CD5D3497F4D5}"/>
          </ac:spMkLst>
        </pc:spChg>
        <pc:picChg chg="add mod">
          <ac:chgData name="David Warner" userId="S::davidwarner@microsoft.com::51ffa14d-fdfd-4571-a787-ad4b3bb92711" providerId="AD" clId="Web-{DD287591-D24B-42C0-8FE6-93A0802E9A95}" dt="2022-07-20T23:03:11.093" v="57" actId="1076"/>
          <ac:picMkLst>
            <pc:docMk/>
            <pc:sldMk cId="2225302410" sldId="2134805599"/>
            <ac:picMk id="4" creationId="{A2D81468-85A8-2C1E-FA5E-755310F33438}"/>
          </ac:picMkLst>
        </pc:picChg>
        <pc:picChg chg="mod">
          <ac:chgData name="David Warner" userId="S::davidwarner@microsoft.com::51ffa14d-fdfd-4571-a787-ad4b3bb92711" providerId="AD" clId="Web-{DD287591-D24B-42C0-8FE6-93A0802E9A95}" dt="2022-07-20T23:02:42.060" v="51" actId="1076"/>
          <ac:picMkLst>
            <pc:docMk/>
            <pc:sldMk cId="2225302410" sldId="2134805599"/>
            <ac:picMk id="10" creationId="{B7B65003-E2ED-CBCF-E29D-72DD001700A9}"/>
          </ac:picMkLst>
        </pc:picChg>
        <pc:picChg chg="mod">
          <ac:chgData name="David Warner" userId="S::davidwarner@microsoft.com::51ffa14d-fdfd-4571-a787-ad4b3bb92711" providerId="AD" clId="Web-{DD287591-D24B-42C0-8FE6-93A0802E9A95}" dt="2022-07-20T23:02:39.404" v="50" actId="1076"/>
          <ac:picMkLst>
            <pc:docMk/>
            <pc:sldMk cId="2225302410" sldId="2134805599"/>
            <ac:picMk id="16" creationId="{EE74F255-B9A4-4F64-8BE8-C676CD2FEEAD}"/>
          </ac:picMkLst>
        </pc:picChg>
        <pc:picChg chg="del">
          <ac:chgData name="David Warner" userId="S::davidwarner@microsoft.com::51ffa14d-fdfd-4571-a787-ad4b3bb92711" providerId="AD" clId="Web-{DD287591-D24B-42C0-8FE6-93A0802E9A95}" dt="2022-07-20T23:01:45.697" v="36"/>
          <ac:picMkLst>
            <pc:docMk/>
            <pc:sldMk cId="2225302410" sldId="2134805599"/>
            <ac:picMk id="17" creationId="{33A58446-8E64-15C2-06C8-6A033C749956}"/>
          </ac:picMkLst>
        </pc:pic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Bob German" userId="19671429-1359-457f-bfc1-1be1ee65d4d9" providerId="ADAL" clId="{9EEC325E-D3CB-4FF7-91C2-339DD932C67F}"/>
    <pc:docChg chg="addSld delSld modSld modSection">
      <pc:chgData name="Bob German" userId="19671429-1359-457f-bfc1-1be1ee65d4d9" providerId="ADAL" clId="{9EEC325E-D3CB-4FF7-91C2-339DD932C67F}" dt="2022-07-20T17:30:02.337" v="68" actId="1076"/>
      <pc:docMkLst>
        <pc:docMk/>
      </pc:docMkLst>
      <pc:sldChg chg="modSp add mod">
        <pc:chgData name="Bob German" userId="19671429-1359-457f-bfc1-1be1ee65d4d9" providerId="ADAL" clId="{9EEC325E-D3CB-4FF7-91C2-339DD932C67F}" dt="2022-07-20T17:30:02.337" v="68" actId="1076"/>
        <pc:sldMkLst>
          <pc:docMk/>
          <pc:sldMk cId="1720789669" sldId="2134805606"/>
        </pc:sldMkLst>
        <pc:spChg chg="mod">
          <ac:chgData name="Bob German" userId="19671429-1359-457f-bfc1-1be1ee65d4d9" providerId="ADAL" clId="{9EEC325E-D3CB-4FF7-91C2-339DD932C67F}" dt="2022-07-20T17:29:58.717" v="67" actId="14100"/>
          <ac:spMkLst>
            <pc:docMk/>
            <pc:sldMk cId="1720789669" sldId="2134805606"/>
            <ac:spMk id="3" creationId="{6E1B4988-450A-5398-AB37-FF577133D8FF}"/>
          </ac:spMkLst>
        </pc:spChg>
        <pc:spChg chg="mod">
          <ac:chgData name="Bob German" userId="19671429-1359-457f-bfc1-1be1ee65d4d9" providerId="ADAL" clId="{9EEC325E-D3CB-4FF7-91C2-339DD932C67F}" dt="2022-07-20T17:29:47.588" v="55" actId="6549"/>
          <ac:spMkLst>
            <pc:docMk/>
            <pc:sldMk cId="1720789669" sldId="2134805606"/>
            <ac:spMk id="6" creationId="{E18DDE73-712D-4CAD-AC69-ADF9FEA81CA4}"/>
          </ac:spMkLst>
        </pc:spChg>
        <pc:spChg chg="mod">
          <ac:chgData name="Bob German" userId="19671429-1359-457f-bfc1-1be1ee65d4d9" providerId="ADAL" clId="{9EEC325E-D3CB-4FF7-91C2-339DD932C67F}" dt="2022-07-20T17:29:39.819" v="46" actId="20577"/>
          <ac:spMkLst>
            <pc:docMk/>
            <pc:sldMk cId="1720789669" sldId="2134805606"/>
            <ac:spMk id="21" creationId="{4A933F16-4C0B-478D-BD49-5C11797B0365}"/>
          </ac:spMkLst>
        </pc:spChg>
        <pc:picChg chg="mod">
          <ac:chgData name="Bob German" userId="19671429-1359-457f-bfc1-1be1ee65d4d9" providerId="ADAL" clId="{9EEC325E-D3CB-4FF7-91C2-339DD932C67F}" dt="2022-07-20T17:30:02.337" v="68" actId="1076"/>
          <ac:picMkLst>
            <pc:docMk/>
            <pc:sldMk cId="1720789669" sldId="2134805606"/>
            <ac:picMk id="9" creationId="{2F046A53-5A84-DD0F-D10E-F5FDA5B1D993}"/>
          </ac:picMkLst>
        </pc:picChg>
      </pc:sldChg>
      <pc:sldChg chg="del">
        <pc:chgData name="Bob German" userId="19671429-1359-457f-bfc1-1be1ee65d4d9" providerId="ADAL" clId="{9EEC325E-D3CB-4FF7-91C2-339DD932C67F}" dt="2022-07-20T17:29:23.790" v="1" actId="47"/>
        <pc:sldMkLst>
          <pc:docMk/>
          <pc:sldMk cId="1122367686" sldId="2134805611"/>
        </pc:sldMkLst>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David Warner" userId="51ffa14d-fdfd-4571-a787-ad4b3bb92711" providerId="ADAL" clId="{CE9C3550-1D72-4AB0-97BC-477EF9EB9DF8}"/>
    <pc:docChg chg="custSel addSld modSld">
      <pc:chgData name="David Warner" userId="51ffa14d-fdfd-4571-a787-ad4b3bb92711" providerId="ADAL" clId="{CE9C3550-1D72-4AB0-97BC-477EF9EB9DF8}" dt="2022-07-07T13:07:55.541" v="398" actId="478"/>
      <pc:docMkLst>
        <pc:docMk/>
      </pc:docMkLst>
      <pc:sldChg chg="modSp mod">
        <pc:chgData name="David Warner" userId="51ffa14d-fdfd-4571-a787-ad4b3bb92711" providerId="ADAL" clId="{CE9C3550-1D72-4AB0-97BC-477EF9EB9DF8}" dt="2022-06-23T19:33:37.585" v="22" actId="20577"/>
        <pc:sldMkLst>
          <pc:docMk/>
          <pc:sldMk cId="2967945684" sldId="277"/>
        </pc:sldMkLst>
        <pc:spChg chg="mod">
          <ac:chgData name="David Warner" userId="51ffa14d-fdfd-4571-a787-ad4b3bb92711" providerId="ADAL" clId="{CE9C3550-1D72-4AB0-97BC-477EF9EB9DF8}" dt="2022-06-23T19:33:37.585" v="22" actId="20577"/>
          <ac:spMkLst>
            <pc:docMk/>
            <pc:sldMk cId="2967945684" sldId="277"/>
            <ac:spMk id="4" creationId="{A04E16D6-6682-4068-BF11-BA8E4E8E1BBC}"/>
          </ac:spMkLst>
        </pc:spChg>
      </pc:sldChg>
      <pc:sldChg chg="modSp mod">
        <pc:chgData name="David Warner" userId="51ffa14d-fdfd-4571-a787-ad4b3bb92711" providerId="ADAL" clId="{CE9C3550-1D72-4AB0-97BC-477EF9EB9DF8}" dt="2022-06-23T19:33:18.238" v="10" actId="20577"/>
        <pc:sldMkLst>
          <pc:docMk/>
          <pc:sldMk cId="287163252" sldId="1567"/>
        </pc:sldMkLst>
        <pc:spChg chg="mod">
          <ac:chgData name="David Warner" userId="51ffa14d-fdfd-4571-a787-ad4b3bb92711" providerId="ADAL" clId="{CE9C3550-1D72-4AB0-97BC-477EF9EB9DF8}" dt="2022-06-23T19:33:18.238" v="10" actId="20577"/>
          <ac:spMkLst>
            <pc:docMk/>
            <pc:sldMk cId="287163252" sldId="1567"/>
            <ac:spMk id="8" creationId="{00000000-0000-0000-0000-000000000000}"/>
          </ac:spMkLst>
        </pc:spChg>
      </pc:sldChg>
      <pc:sldChg chg="modSp mod">
        <pc:chgData name="David Warner" userId="51ffa14d-fdfd-4571-a787-ad4b3bb92711" providerId="ADAL" clId="{CE9C3550-1D72-4AB0-97BC-477EF9EB9DF8}" dt="2022-06-23T19:41:29.727" v="157" actId="14826"/>
        <pc:sldMkLst>
          <pc:docMk/>
          <pc:sldMk cId="3158043784" sldId="2068"/>
        </pc:sldMkLst>
        <pc:spChg chg="mod">
          <ac:chgData name="David Warner" userId="51ffa14d-fdfd-4571-a787-ad4b3bb92711" providerId="ADAL" clId="{CE9C3550-1D72-4AB0-97BC-477EF9EB9DF8}" dt="2022-06-23T19:36:52.422" v="129" actId="20577"/>
          <ac:spMkLst>
            <pc:docMk/>
            <pc:sldMk cId="3158043784" sldId="2068"/>
            <ac:spMk id="8" creationId="{00000000-0000-0000-0000-000000000000}"/>
          </ac:spMkLst>
        </pc:spChg>
        <pc:picChg chg="mod">
          <ac:chgData name="David Warner" userId="51ffa14d-fdfd-4571-a787-ad4b3bb92711" providerId="ADAL" clId="{CE9C3550-1D72-4AB0-97BC-477EF9EB9DF8}" dt="2022-06-23T19:41:25.767" v="156" actId="14826"/>
          <ac:picMkLst>
            <pc:docMk/>
            <pc:sldMk cId="3158043784" sldId="2068"/>
            <ac:picMk id="11" creationId="{FF58DC4D-D77D-44E7-8F6C-7088D25DA163}"/>
          </ac:picMkLst>
        </pc:picChg>
        <pc:picChg chg="mod">
          <ac:chgData name="David Warner" userId="51ffa14d-fdfd-4571-a787-ad4b3bb92711" providerId="ADAL" clId="{CE9C3550-1D72-4AB0-97BC-477EF9EB9DF8}" dt="2022-06-23T19:41:21.755" v="155" actId="14826"/>
          <ac:picMkLst>
            <pc:docMk/>
            <pc:sldMk cId="3158043784" sldId="2068"/>
            <ac:picMk id="13" creationId="{05256722-D885-4CFA-9656-C9ECCD1A2898}"/>
          </ac:picMkLst>
        </pc:picChg>
        <pc:picChg chg="mod">
          <ac:chgData name="David Warner" userId="51ffa14d-fdfd-4571-a787-ad4b3bb92711" providerId="ADAL" clId="{CE9C3550-1D72-4AB0-97BC-477EF9EB9DF8}" dt="2022-06-23T19:41:29.727" v="157" actId="14826"/>
          <ac:picMkLst>
            <pc:docMk/>
            <pc:sldMk cId="3158043784" sldId="2068"/>
            <ac:picMk id="14" creationId="{9D456C14-6693-709D-5FC1-D475399932D4}"/>
          </ac:picMkLst>
        </pc:picChg>
      </pc:sldChg>
      <pc:sldChg chg="modSp mod">
        <pc:chgData name="David Warner" userId="51ffa14d-fdfd-4571-a787-ad4b3bb92711" providerId="ADAL" clId="{CE9C3550-1D72-4AB0-97BC-477EF9EB9DF8}" dt="2022-06-23T19:41:14.026" v="154" actId="1076"/>
        <pc:sldMkLst>
          <pc:docMk/>
          <pc:sldMk cId="1056590613" sldId="2076135999"/>
        </pc:sldMkLst>
        <pc:spChg chg="mod">
          <ac:chgData name="David Warner" userId="51ffa14d-fdfd-4571-a787-ad4b3bb92711" providerId="ADAL" clId="{CE9C3550-1D72-4AB0-97BC-477EF9EB9DF8}" dt="2022-06-23T19:37:57.953" v="149"/>
          <ac:spMkLst>
            <pc:docMk/>
            <pc:sldMk cId="1056590613" sldId="2076135999"/>
            <ac:spMk id="10" creationId="{2F9D74B7-8175-43F4-B9E3-807C4AE2FA45}"/>
          </ac:spMkLst>
        </pc:spChg>
        <pc:picChg chg="mod">
          <ac:chgData name="David Warner" userId="51ffa14d-fdfd-4571-a787-ad4b3bb92711" providerId="ADAL" clId="{CE9C3550-1D72-4AB0-97BC-477EF9EB9DF8}" dt="2022-06-23T19:41:08.173" v="152" actId="1076"/>
          <ac:picMkLst>
            <pc:docMk/>
            <pc:sldMk cId="1056590613" sldId="2076135999"/>
            <ac:picMk id="8" creationId="{CF855FB9-ACF4-4E5B-BB62-3566630F97FC}"/>
          </ac:picMkLst>
        </pc:picChg>
        <pc:picChg chg="mod">
          <ac:chgData name="David Warner" userId="51ffa14d-fdfd-4571-a787-ad4b3bb92711" providerId="ADAL" clId="{CE9C3550-1D72-4AB0-97BC-477EF9EB9DF8}" dt="2022-06-23T19:41:01.682" v="150" actId="14826"/>
          <ac:picMkLst>
            <pc:docMk/>
            <pc:sldMk cId="1056590613" sldId="2076135999"/>
            <ac:picMk id="13" creationId="{5A269806-1B40-1474-9AA5-E8DFA39A0220}"/>
          </ac:picMkLst>
        </pc:picChg>
        <pc:picChg chg="mod">
          <ac:chgData name="David Warner" userId="51ffa14d-fdfd-4571-a787-ad4b3bb92711" providerId="ADAL" clId="{CE9C3550-1D72-4AB0-97BC-477EF9EB9DF8}" dt="2022-06-23T19:41:14.026" v="154" actId="1076"/>
          <ac:picMkLst>
            <pc:docMk/>
            <pc:sldMk cId="1056590613" sldId="2076135999"/>
            <ac:picMk id="14" creationId="{A857AB79-07CB-21C8-27A3-97475E3A3A14}"/>
          </ac:picMkLst>
        </pc:picChg>
      </pc:sldChg>
      <pc:sldChg chg="addSp delSp modSp mod">
        <pc:chgData name="David Warner" userId="51ffa14d-fdfd-4571-a787-ad4b3bb92711" providerId="ADAL" clId="{CE9C3550-1D72-4AB0-97BC-477EF9EB9DF8}" dt="2022-07-07T13:07:55.541" v="398" actId="478"/>
        <pc:sldMkLst>
          <pc:docMk/>
          <pc:sldMk cId="1042411426" sldId="2076136275"/>
        </pc:sldMkLst>
        <pc:spChg chg="add del mod">
          <ac:chgData name="David Warner" userId="51ffa14d-fdfd-4571-a787-ad4b3bb92711" providerId="ADAL" clId="{CE9C3550-1D72-4AB0-97BC-477EF9EB9DF8}" dt="2022-07-07T13:07:55.541" v="398" actId="478"/>
          <ac:spMkLst>
            <pc:docMk/>
            <pc:sldMk cId="1042411426" sldId="2076136275"/>
            <ac:spMk id="31" creationId="{74AD13BB-6AB3-6299-6B76-C959241CFD6A}"/>
          </ac:spMkLst>
        </pc:spChg>
      </pc:sldChg>
      <pc:sldChg chg="addSp modSp">
        <pc:chgData name="David Warner" userId="51ffa14d-fdfd-4571-a787-ad4b3bb92711" providerId="ADAL" clId="{CE9C3550-1D72-4AB0-97BC-477EF9EB9DF8}" dt="2022-06-23T19:33:50.327" v="30"/>
        <pc:sldMkLst>
          <pc:docMk/>
          <pc:sldMk cId="2259967023" sldId="2076136379"/>
        </pc:sldMkLst>
        <pc:spChg chg="add mod">
          <ac:chgData name="David Warner" userId="51ffa14d-fdfd-4571-a787-ad4b3bb92711" providerId="ADAL" clId="{CE9C3550-1D72-4AB0-97BC-477EF9EB9DF8}" dt="2022-06-23T19:33:50.327" v="30"/>
          <ac:spMkLst>
            <pc:docMk/>
            <pc:sldMk cId="2259967023" sldId="2076136379"/>
            <ac:spMk id="46" creationId="{4A9D903E-F98E-DBB1-A324-0F86210CD71B}"/>
          </ac:spMkLst>
        </pc:spChg>
      </pc:sldChg>
      <pc:sldChg chg="addSp modSp">
        <pc:chgData name="David Warner" userId="51ffa14d-fdfd-4571-a787-ad4b3bb92711" providerId="ADAL" clId="{CE9C3550-1D72-4AB0-97BC-477EF9EB9DF8}" dt="2022-06-23T19:33:49.175" v="29"/>
        <pc:sldMkLst>
          <pc:docMk/>
          <pc:sldMk cId="1884761934" sldId="2076136381"/>
        </pc:sldMkLst>
        <pc:spChg chg="add mod">
          <ac:chgData name="David Warner" userId="51ffa14d-fdfd-4571-a787-ad4b3bb92711" providerId="ADAL" clId="{CE9C3550-1D72-4AB0-97BC-477EF9EB9DF8}" dt="2022-06-23T19:33:49.175" v="29"/>
          <ac:spMkLst>
            <pc:docMk/>
            <pc:sldMk cId="1884761934" sldId="2076136381"/>
            <ac:spMk id="32" creationId="{1CAB341F-37C2-24E7-8C2E-C4B601E30B3A}"/>
          </ac:spMkLst>
        </pc:spChg>
      </pc:sldChg>
      <pc:sldChg chg="addSp delSp modSp mod">
        <pc:chgData name="David Warner" userId="51ffa14d-fdfd-4571-a787-ad4b3bb92711" providerId="ADAL" clId="{CE9C3550-1D72-4AB0-97BC-477EF9EB9DF8}" dt="2022-07-06T14:56:07.494" v="393" actId="20577"/>
        <pc:sldMkLst>
          <pc:docMk/>
          <pc:sldMk cId="357588276" sldId="2076136388"/>
        </pc:sldMkLst>
        <pc:spChg chg="add del mod">
          <ac:chgData name="David Warner" userId="51ffa14d-fdfd-4571-a787-ad4b3bb92711" providerId="ADAL" clId="{CE9C3550-1D72-4AB0-97BC-477EF9EB9DF8}" dt="2022-07-06T14:55:38.865" v="382" actId="478"/>
          <ac:spMkLst>
            <pc:docMk/>
            <pc:sldMk cId="357588276" sldId="2076136388"/>
            <ac:spMk id="9" creationId="{25448D00-C859-C909-7FB7-643EC667E010}"/>
          </ac:spMkLst>
        </pc:spChg>
        <pc:spChg chg="mod">
          <ac:chgData name="David Warner" userId="51ffa14d-fdfd-4571-a787-ad4b3bb92711" providerId="ADAL" clId="{CE9C3550-1D72-4AB0-97BC-477EF9EB9DF8}" dt="2022-07-06T14:56:07.494" v="393" actId="20577"/>
          <ac:spMkLst>
            <pc:docMk/>
            <pc:sldMk cId="357588276" sldId="2076136388"/>
            <ac:spMk id="12" creationId="{75CBAE06-9187-B701-35F5-2CF292FD68C6}"/>
          </ac:spMkLst>
        </pc:spChg>
      </pc:sldChg>
      <pc:sldChg chg="addSp modSp">
        <pc:chgData name="David Warner" userId="51ffa14d-fdfd-4571-a787-ad4b3bb92711" providerId="ADAL" clId="{CE9C3550-1D72-4AB0-97BC-477EF9EB9DF8}" dt="2022-06-23T19:33:47.001" v="27"/>
        <pc:sldMkLst>
          <pc:docMk/>
          <pc:sldMk cId="4070501225" sldId="2076136392"/>
        </pc:sldMkLst>
        <pc:spChg chg="add mod">
          <ac:chgData name="David Warner" userId="51ffa14d-fdfd-4571-a787-ad4b3bb92711" providerId="ADAL" clId="{CE9C3550-1D72-4AB0-97BC-477EF9EB9DF8}" dt="2022-06-23T19:33:47.001" v="27"/>
          <ac:spMkLst>
            <pc:docMk/>
            <pc:sldMk cId="4070501225" sldId="2076136392"/>
            <ac:spMk id="24" creationId="{98CF0E56-17FD-49E1-363C-2BD5984E2EB8}"/>
          </ac:spMkLst>
        </pc:spChg>
      </pc:sldChg>
      <pc:sldChg chg="addSp modSp">
        <pc:chgData name="David Warner" userId="51ffa14d-fdfd-4571-a787-ad4b3bb92711" providerId="ADAL" clId="{CE9C3550-1D72-4AB0-97BC-477EF9EB9DF8}" dt="2022-06-23T19:33:44.936" v="25"/>
        <pc:sldMkLst>
          <pc:docMk/>
          <pc:sldMk cId="1374769157" sldId="2076137639"/>
        </pc:sldMkLst>
        <pc:spChg chg="add mod">
          <ac:chgData name="David Warner" userId="51ffa14d-fdfd-4571-a787-ad4b3bb92711" providerId="ADAL" clId="{CE9C3550-1D72-4AB0-97BC-477EF9EB9DF8}" dt="2022-06-23T19:33:44.936" v="25"/>
          <ac:spMkLst>
            <pc:docMk/>
            <pc:sldMk cId="1374769157" sldId="2076137639"/>
            <ac:spMk id="15" creationId="{F9EEC9A9-E2F8-B1A5-1316-E1795554C370}"/>
          </ac:spMkLst>
        </pc:spChg>
      </pc:sldChg>
      <pc:sldChg chg="addSp modSp mod modShow">
        <pc:chgData name="David Warner" userId="51ffa14d-fdfd-4571-a787-ad4b3bb92711" providerId="ADAL" clId="{CE9C3550-1D72-4AB0-97BC-477EF9EB9DF8}" dt="2022-07-06T14:50:20.479" v="360" actId="729"/>
        <pc:sldMkLst>
          <pc:docMk/>
          <pc:sldMk cId="4001284136" sldId="2134805598"/>
        </pc:sldMkLst>
        <pc:spChg chg="add mod">
          <ac:chgData name="David Warner" userId="51ffa14d-fdfd-4571-a787-ad4b3bb92711" providerId="ADAL" clId="{CE9C3550-1D72-4AB0-97BC-477EF9EB9DF8}" dt="2022-06-23T19:33:42.364" v="23"/>
          <ac:spMkLst>
            <pc:docMk/>
            <pc:sldMk cId="4001284136" sldId="2134805598"/>
            <ac:spMk id="18" creationId="{8C862609-0FDC-59A0-75C1-765E6E2D202F}"/>
          </ac:spMkLst>
        </pc:spChg>
      </pc:sldChg>
      <pc:sldChg chg="addSp delSp modSp mod modShow">
        <pc:chgData name="David Warner" userId="51ffa14d-fdfd-4571-a787-ad4b3bb92711" providerId="ADAL" clId="{CE9C3550-1D72-4AB0-97BC-477EF9EB9DF8}" dt="2022-07-06T14:51:09.401" v="381" actId="1076"/>
        <pc:sldMkLst>
          <pc:docMk/>
          <pc:sldMk cId="2225302410" sldId="2134805599"/>
        </pc:sldMkLst>
        <pc:spChg chg="del">
          <ac:chgData name="David Warner" userId="51ffa14d-fdfd-4571-a787-ad4b3bb92711" providerId="ADAL" clId="{CE9C3550-1D72-4AB0-97BC-477EF9EB9DF8}" dt="2022-07-06T14:45:47.070" v="158" actId="478"/>
          <ac:spMkLst>
            <pc:docMk/>
            <pc:sldMk cId="2225302410" sldId="2134805599"/>
            <ac:spMk id="4" creationId="{84D8221A-7560-C641-95C4-21BC279AEF90}"/>
          </ac:spMkLst>
        </pc:spChg>
        <pc:spChg chg="mod">
          <ac:chgData name="David Warner" userId="51ffa14d-fdfd-4571-a787-ad4b3bb92711" providerId="ADAL" clId="{CE9C3550-1D72-4AB0-97BC-477EF9EB9DF8}" dt="2022-07-06T14:46:08.497" v="166" actId="20577"/>
          <ac:spMkLst>
            <pc:docMk/>
            <pc:sldMk cId="2225302410" sldId="2134805599"/>
            <ac:spMk id="9" creationId="{C7736498-3671-4F22-AB9E-E235C02DF17C}"/>
          </ac:spMkLst>
        </pc:spChg>
        <pc:spChg chg="mod">
          <ac:chgData name="David Warner" userId="51ffa14d-fdfd-4571-a787-ad4b3bb92711" providerId="ADAL" clId="{CE9C3550-1D72-4AB0-97BC-477EF9EB9DF8}" dt="2022-07-06T14:50:17.149" v="359" actId="20577"/>
          <ac:spMkLst>
            <pc:docMk/>
            <pc:sldMk cId="2225302410" sldId="2134805599"/>
            <ac:spMk id="11" creationId="{B571AD0C-3126-4280-A183-60F644787939}"/>
          </ac:spMkLst>
        </pc:spChg>
        <pc:picChg chg="add mod">
          <ac:chgData name="David Warner" userId="51ffa14d-fdfd-4571-a787-ad4b3bb92711" providerId="ADAL" clId="{CE9C3550-1D72-4AB0-97BC-477EF9EB9DF8}" dt="2022-07-06T14:49:27.028" v="352" actId="1076"/>
          <ac:picMkLst>
            <pc:docMk/>
            <pc:sldMk cId="2225302410" sldId="2134805599"/>
            <ac:picMk id="10" creationId="{B7B65003-E2ED-CBCF-E29D-72DD001700A9}"/>
          </ac:picMkLst>
        </pc:picChg>
        <pc:picChg chg="mod">
          <ac:chgData name="David Warner" userId="51ffa14d-fdfd-4571-a787-ad4b3bb92711" providerId="ADAL" clId="{CE9C3550-1D72-4AB0-97BC-477EF9EB9DF8}" dt="2022-07-06T14:46:59.388" v="210" actId="1076"/>
          <ac:picMkLst>
            <pc:docMk/>
            <pc:sldMk cId="2225302410" sldId="2134805599"/>
            <ac:picMk id="16" creationId="{EE74F255-B9A4-4F64-8BE8-C676CD2FEEAD}"/>
          </ac:picMkLst>
        </pc:picChg>
        <pc:picChg chg="add mod">
          <ac:chgData name="David Warner" userId="51ffa14d-fdfd-4571-a787-ad4b3bb92711" providerId="ADAL" clId="{CE9C3550-1D72-4AB0-97BC-477EF9EB9DF8}" dt="2022-07-06T14:50:14.275" v="356" actId="1076"/>
          <ac:picMkLst>
            <pc:docMk/>
            <pc:sldMk cId="2225302410" sldId="2134805599"/>
            <ac:picMk id="17" creationId="{33A58446-8E64-15C2-06C8-6A033C749956}"/>
          </ac:picMkLst>
        </pc:picChg>
        <pc:picChg chg="del">
          <ac:chgData name="David Warner" userId="51ffa14d-fdfd-4571-a787-ad4b3bb92711" providerId="ADAL" clId="{CE9C3550-1D72-4AB0-97BC-477EF9EB9DF8}" dt="2022-07-06T14:50:25.745" v="362" actId="478"/>
          <ac:picMkLst>
            <pc:docMk/>
            <pc:sldMk cId="2225302410" sldId="2134805599"/>
            <ac:picMk id="18" creationId="{DBF4879F-6D64-4DF6-887C-9DC67F4F5E48}"/>
          </ac:picMkLst>
        </pc:picChg>
        <pc:picChg chg="add mod">
          <ac:chgData name="David Warner" userId="51ffa14d-fdfd-4571-a787-ad4b3bb92711" providerId="ADAL" clId="{CE9C3550-1D72-4AB0-97BC-477EF9EB9DF8}" dt="2022-07-06T14:51:09.401" v="381" actId="1076"/>
          <ac:picMkLst>
            <pc:docMk/>
            <pc:sldMk cId="2225302410" sldId="2134805599"/>
            <ac:picMk id="19" creationId="{D272133E-D49A-E85B-D0DD-6A127473B227}"/>
          </ac:picMkLst>
        </pc:picChg>
        <pc:picChg chg="mod">
          <ac:chgData name="David Warner" userId="51ffa14d-fdfd-4571-a787-ad4b3bb92711" providerId="ADAL" clId="{CE9C3550-1D72-4AB0-97BC-477EF9EB9DF8}" dt="2022-07-06T14:50:55.072" v="373" actId="1076"/>
          <ac:picMkLst>
            <pc:docMk/>
            <pc:sldMk cId="2225302410" sldId="2134805599"/>
            <ac:picMk id="20" creationId="{7CA10C75-F0B7-257B-37D1-621B6C451E71}"/>
          </ac:picMkLst>
        </pc:picChg>
        <pc:picChg chg="mod">
          <ac:chgData name="David Warner" userId="51ffa14d-fdfd-4571-a787-ad4b3bb92711" providerId="ADAL" clId="{CE9C3550-1D72-4AB0-97BC-477EF9EB9DF8}" dt="2022-07-06T14:51:09.401" v="381" actId="1076"/>
          <ac:picMkLst>
            <pc:docMk/>
            <pc:sldMk cId="2225302410" sldId="2134805599"/>
            <ac:picMk id="21" creationId="{6F58E86E-9491-4A28-FAEC-644421FF499E}"/>
          </ac:picMkLst>
        </pc:picChg>
      </pc:sldChg>
      <pc:sldChg chg="addSp modSp mod modShow">
        <pc:chgData name="David Warner" userId="51ffa14d-fdfd-4571-a787-ad4b3bb92711" providerId="ADAL" clId="{CE9C3550-1D72-4AB0-97BC-477EF9EB9DF8}" dt="2022-07-06T17:05:25.282" v="395" actId="729"/>
        <pc:sldMkLst>
          <pc:docMk/>
          <pc:sldMk cId="1720789669" sldId="2134805606"/>
        </pc:sldMkLst>
        <pc:spChg chg="add mod">
          <ac:chgData name="David Warner" userId="51ffa14d-fdfd-4571-a787-ad4b3bb92711" providerId="ADAL" clId="{CE9C3550-1D72-4AB0-97BC-477EF9EB9DF8}" dt="2022-06-23T19:33:43.987" v="24"/>
          <ac:spMkLst>
            <pc:docMk/>
            <pc:sldMk cId="1720789669" sldId="2134805606"/>
            <ac:spMk id="24" creationId="{95862C2F-2D11-6E4E-F372-BD0C42CA00F8}"/>
          </ac:spMkLst>
        </pc:spChg>
      </pc:sldChg>
      <pc:sldChg chg="addSp modSp">
        <pc:chgData name="David Warner" userId="51ffa14d-fdfd-4571-a787-ad4b3bb92711" providerId="ADAL" clId="{CE9C3550-1D72-4AB0-97BC-477EF9EB9DF8}" dt="2022-06-23T19:33:46.040" v="26"/>
        <pc:sldMkLst>
          <pc:docMk/>
          <pc:sldMk cId="2092425869" sldId="2134805609"/>
        </pc:sldMkLst>
        <pc:spChg chg="add mod">
          <ac:chgData name="David Warner" userId="51ffa14d-fdfd-4571-a787-ad4b3bb92711" providerId="ADAL" clId="{CE9C3550-1D72-4AB0-97BC-477EF9EB9DF8}" dt="2022-06-23T19:33:46.040" v="26"/>
          <ac:spMkLst>
            <pc:docMk/>
            <pc:sldMk cId="2092425869" sldId="2134805609"/>
            <ac:spMk id="21" creationId="{D99881AD-D5CC-3307-1A15-89D85EE30EC9}"/>
          </ac:spMkLst>
        </pc:spChg>
      </pc:sldChg>
      <pc:sldChg chg="addSp modSp mod modShow">
        <pc:chgData name="David Warner" userId="51ffa14d-fdfd-4571-a787-ad4b3bb92711" providerId="ADAL" clId="{CE9C3550-1D72-4AB0-97BC-477EF9EB9DF8}" dt="2022-06-23T19:34:03.094" v="33" actId="729"/>
        <pc:sldMkLst>
          <pc:docMk/>
          <pc:sldMk cId="1132672795" sldId="2134805610"/>
        </pc:sldMkLst>
        <pc:spChg chg="add mod">
          <ac:chgData name="David Warner" userId="51ffa14d-fdfd-4571-a787-ad4b3bb92711" providerId="ADAL" clId="{CE9C3550-1D72-4AB0-97BC-477EF9EB9DF8}" dt="2022-06-23T19:33:54.571" v="32"/>
          <ac:spMkLst>
            <pc:docMk/>
            <pc:sldMk cId="1132672795" sldId="2134805610"/>
            <ac:spMk id="15" creationId="{1C59BEE3-BAB1-7CE7-E595-DB06BBE52D92}"/>
          </ac:spMkLst>
        </pc:spChg>
      </pc:sldChg>
      <pc:sldChg chg="addSp delSp modSp add mod">
        <pc:chgData name="David Warner" userId="51ffa14d-fdfd-4571-a787-ad4b3bb92711" providerId="ADAL" clId="{CE9C3550-1D72-4AB0-97BC-477EF9EB9DF8}" dt="2022-07-06T23:07:16.350" v="397" actId="478"/>
        <pc:sldMkLst>
          <pc:docMk/>
          <pc:sldMk cId="1122367686" sldId="2134805611"/>
        </pc:sldMkLst>
        <pc:spChg chg="add del mod">
          <ac:chgData name="David Warner" userId="51ffa14d-fdfd-4571-a787-ad4b3bb92711" providerId="ADAL" clId="{CE9C3550-1D72-4AB0-97BC-477EF9EB9DF8}" dt="2022-07-06T23:07:16.350" v="397" actId="478"/>
          <ac:spMkLst>
            <pc:docMk/>
            <pc:sldMk cId="1122367686" sldId="2134805611"/>
            <ac:spMk id="16" creationId="{9518D302-855F-36EB-8E3E-BBA45D1C9C35}"/>
          </ac:spMkLst>
        </pc:spChg>
      </pc:sldChg>
    </pc:docChg>
  </pc:docChgLst>
  <pc:docChgLst>
    <pc:chgData name="David Warner" userId="51ffa14d-fdfd-4571-a787-ad4b3bb92711" providerId="ADAL" clId="{491E8EC1-6CD0-4CE7-9F70-018B2407D72C}"/>
    <pc:docChg chg="undo redo custSel modSld">
      <pc:chgData name="David Warner" userId="51ffa14d-fdfd-4571-a787-ad4b3bb92711" providerId="ADAL" clId="{491E8EC1-6CD0-4CE7-9F70-018B2407D72C}" dt="2022-07-21T13:37:14.326" v="133" actId="729"/>
      <pc:docMkLst>
        <pc:docMk/>
      </pc:docMkLst>
      <pc:sldChg chg="modSp mod">
        <pc:chgData name="David Warner" userId="51ffa14d-fdfd-4571-a787-ad4b3bb92711" providerId="ADAL" clId="{491E8EC1-6CD0-4CE7-9F70-018B2407D72C}" dt="2022-07-07T23:18:54.991" v="25" actId="20577"/>
        <pc:sldMkLst>
          <pc:docMk/>
          <pc:sldMk cId="2967945684" sldId="277"/>
        </pc:sldMkLst>
        <pc:spChg chg="mod">
          <ac:chgData name="David Warner" userId="51ffa14d-fdfd-4571-a787-ad4b3bb92711" providerId="ADAL" clId="{491E8EC1-6CD0-4CE7-9F70-018B2407D72C}" dt="2022-07-07T23:18:54.991" v="25" actId="20577"/>
          <ac:spMkLst>
            <pc:docMk/>
            <pc:sldMk cId="2967945684" sldId="277"/>
            <ac:spMk id="4" creationId="{A04E16D6-6682-4068-BF11-BA8E4E8E1BBC}"/>
          </ac:spMkLst>
        </pc:spChg>
      </pc:sldChg>
      <pc:sldChg chg="modSp mod">
        <pc:chgData name="David Warner" userId="51ffa14d-fdfd-4571-a787-ad4b3bb92711" providerId="ADAL" clId="{491E8EC1-6CD0-4CE7-9F70-018B2407D72C}" dt="2022-07-07T23:18:27.596" v="14" actId="20577"/>
        <pc:sldMkLst>
          <pc:docMk/>
          <pc:sldMk cId="287163252" sldId="1567"/>
        </pc:sldMkLst>
        <pc:spChg chg="mod">
          <ac:chgData name="David Warner" userId="51ffa14d-fdfd-4571-a787-ad4b3bb92711" providerId="ADAL" clId="{491E8EC1-6CD0-4CE7-9F70-018B2407D72C}" dt="2022-07-07T23:18:27.596" v="14" actId="20577"/>
          <ac:spMkLst>
            <pc:docMk/>
            <pc:sldMk cId="287163252" sldId="1567"/>
            <ac:spMk id="8" creationId="{00000000-0000-0000-0000-000000000000}"/>
          </ac:spMkLst>
        </pc:spChg>
      </pc:sldChg>
      <pc:sldChg chg="mod modShow">
        <pc:chgData name="David Warner" userId="51ffa14d-fdfd-4571-a787-ad4b3bb92711" providerId="ADAL" clId="{491E8EC1-6CD0-4CE7-9F70-018B2407D72C}" dt="2022-07-21T13:37:14.326" v="133" actId="729"/>
        <pc:sldMkLst>
          <pc:docMk/>
          <pc:sldMk cId="2007154274" sldId="1648"/>
        </pc:sldMkLst>
      </pc:sldChg>
      <pc:sldChg chg="mod modShow">
        <pc:chgData name="David Warner" userId="51ffa14d-fdfd-4571-a787-ad4b3bb92711" providerId="ADAL" clId="{491E8EC1-6CD0-4CE7-9F70-018B2407D72C}" dt="2022-07-21T12:56:18.418" v="131" actId="729"/>
        <pc:sldMkLst>
          <pc:docMk/>
          <pc:sldMk cId="1855247561" sldId="1649"/>
        </pc:sldMkLst>
      </pc:sldChg>
      <pc:sldChg chg="modSp mod">
        <pc:chgData name="David Warner" userId="51ffa14d-fdfd-4571-a787-ad4b3bb92711" providerId="ADAL" clId="{491E8EC1-6CD0-4CE7-9F70-018B2407D72C}" dt="2022-07-07T23:26:44.317" v="33" actId="14826"/>
        <pc:sldMkLst>
          <pc:docMk/>
          <pc:sldMk cId="3158043784" sldId="2068"/>
        </pc:sldMkLst>
        <pc:spChg chg="mod">
          <ac:chgData name="David Warner" userId="51ffa14d-fdfd-4571-a787-ad4b3bb92711" providerId="ADAL" clId="{491E8EC1-6CD0-4CE7-9F70-018B2407D72C}" dt="2022-07-07T23:25:55.239" v="31"/>
          <ac:spMkLst>
            <pc:docMk/>
            <pc:sldMk cId="3158043784" sldId="2068"/>
            <ac:spMk id="8" creationId="{00000000-0000-0000-0000-000000000000}"/>
          </ac:spMkLst>
        </pc:spChg>
        <pc:picChg chg="mod">
          <ac:chgData name="David Warner" userId="51ffa14d-fdfd-4571-a787-ad4b3bb92711" providerId="ADAL" clId="{491E8EC1-6CD0-4CE7-9F70-018B2407D72C}" dt="2022-07-07T23:26:44.317" v="33" actId="14826"/>
          <ac:picMkLst>
            <pc:docMk/>
            <pc:sldMk cId="3158043784" sldId="2068"/>
            <ac:picMk id="11" creationId="{FF58DC4D-D77D-44E7-8F6C-7088D25DA163}"/>
          </ac:picMkLst>
        </pc:picChg>
        <pc:picChg chg="mod">
          <ac:chgData name="David Warner" userId="51ffa14d-fdfd-4571-a787-ad4b3bb92711" providerId="ADAL" clId="{491E8EC1-6CD0-4CE7-9F70-018B2407D72C}" dt="2022-07-07T23:26:40.626" v="32" actId="14826"/>
          <ac:picMkLst>
            <pc:docMk/>
            <pc:sldMk cId="3158043784" sldId="2068"/>
            <ac:picMk id="13" creationId="{05256722-D885-4CFA-9656-C9ECCD1A2898}"/>
          </ac:picMkLst>
        </pc:picChg>
      </pc:sldChg>
      <pc:sldChg chg="modSp mod">
        <pc:chgData name="David Warner" userId="51ffa14d-fdfd-4571-a787-ad4b3bb92711" providerId="ADAL" clId="{491E8EC1-6CD0-4CE7-9F70-018B2407D72C}" dt="2022-07-07T23:27:34.843" v="43" actId="1076"/>
        <pc:sldMkLst>
          <pc:docMk/>
          <pc:sldMk cId="1056590613" sldId="2076135999"/>
        </pc:sldMkLst>
        <pc:spChg chg="mod">
          <ac:chgData name="David Warner" userId="51ffa14d-fdfd-4571-a787-ad4b3bb92711" providerId="ADAL" clId="{491E8EC1-6CD0-4CE7-9F70-018B2407D72C}" dt="2022-07-07T23:27:30.003" v="41"/>
          <ac:spMkLst>
            <pc:docMk/>
            <pc:sldMk cId="1056590613" sldId="2076135999"/>
            <ac:spMk id="10" creationId="{2F9D74B7-8175-43F4-B9E3-807C4AE2FA45}"/>
          </ac:spMkLst>
        </pc:spChg>
        <pc:picChg chg="mod">
          <ac:chgData name="David Warner" userId="51ffa14d-fdfd-4571-a787-ad4b3bb92711" providerId="ADAL" clId="{491E8EC1-6CD0-4CE7-9F70-018B2407D72C}" dt="2022-07-07T23:27:34.843" v="43" actId="1076"/>
          <ac:picMkLst>
            <pc:docMk/>
            <pc:sldMk cId="1056590613" sldId="2076135999"/>
            <ac:picMk id="8" creationId="{CF855FB9-ACF4-4E5B-BB62-3566630F97FC}"/>
          </ac:picMkLst>
        </pc:picChg>
        <pc:picChg chg="mod">
          <ac:chgData name="David Warner" userId="51ffa14d-fdfd-4571-a787-ad4b3bb92711" providerId="ADAL" clId="{491E8EC1-6CD0-4CE7-9F70-018B2407D72C}" dt="2022-07-07T23:26:53.637" v="34" actId="14826"/>
          <ac:picMkLst>
            <pc:docMk/>
            <pc:sldMk cId="1056590613" sldId="2076135999"/>
            <ac:picMk id="13" creationId="{5A269806-1B40-1474-9AA5-E8DFA39A0220}"/>
          </ac:picMkLst>
        </pc:picChg>
        <pc:picChg chg="mod">
          <ac:chgData name="David Warner" userId="51ffa14d-fdfd-4571-a787-ad4b3bb92711" providerId="ADAL" clId="{491E8EC1-6CD0-4CE7-9F70-018B2407D72C}" dt="2022-07-07T23:27:33.065" v="42" actId="1076"/>
          <ac:picMkLst>
            <pc:docMk/>
            <pc:sldMk cId="1056590613" sldId="2076135999"/>
            <ac:picMk id="14" creationId="{A857AB79-07CB-21C8-27A3-97475E3A3A14}"/>
          </ac:picMkLst>
        </pc:picChg>
      </pc:sldChg>
      <pc:sldChg chg="addSp modSp">
        <pc:chgData name="David Warner" userId="51ffa14d-fdfd-4571-a787-ad4b3bb92711" providerId="ADAL" clId="{491E8EC1-6CD0-4CE7-9F70-018B2407D72C}" dt="2022-07-07T23:18:13.998" v="5"/>
        <pc:sldMkLst>
          <pc:docMk/>
          <pc:sldMk cId="1042411426" sldId="2076136275"/>
        </pc:sldMkLst>
        <pc:spChg chg="add mod">
          <ac:chgData name="David Warner" userId="51ffa14d-fdfd-4571-a787-ad4b3bb92711" providerId="ADAL" clId="{491E8EC1-6CD0-4CE7-9F70-018B2407D72C}" dt="2022-07-07T23:18:13.998" v="5"/>
          <ac:spMkLst>
            <pc:docMk/>
            <pc:sldMk cId="1042411426" sldId="2076136275"/>
            <ac:spMk id="31" creationId="{24E56C4D-868C-A33D-39B6-4B156554490B}"/>
          </ac:spMkLst>
        </pc:spChg>
      </pc:sldChg>
      <pc:sldChg chg="mod modShow">
        <pc:chgData name="David Warner" userId="51ffa14d-fdfd-4571-a787-ad4b3bb92711" providerId="ADAL" clId="{491E8EC1-6CD0-4CE7-9F70-018B2407D72C}" dt="2022-07-21T13:37:05.230" v="132" actId="729"/>
        <pc:sldMkLst>
          <pc:docMk/>
          <pc:sldMk cId="3779847062" sldId="2076136374"/>
        </pc:sldMkLst>
      </pc:sldChg>
      <pc:sldChg chg="addSp modSp">
        <pc:chgData name="David Warner" userId="51ffa14d-fdfd-4571-a787-ad4b3bb92711" providerId="ADAL" clId="{491E8EC1-6CD0-4CE7-9F70-018B2407D72C}" dt="2022-07-07T23:18:16.187" v="7"/>
        <pc:sldMkLst>
          <pc:docMk/>
          <pc:sldMk cId="2259967023" sldId="2076136379"/>
        </pc:sldMkLst>
        <pc:spChg chg="add mod">
          <ac:chgData name="David Warner" userId="51ffa14d-fdfd-4571-a787-ad4b3bb92711" providerId="ADAL" clId="{491E8EC1-6CD0-4CE7-9F70-018B2407D72C}" dt="2022-07-07T23:18:16.187" v="7"/>
          <ac:spMkLst>
            <pc:docMk/>
            <pc:sldMk cId="2259967023" sldId="2076136379"/>
            <ac:spMk id="46" creationId="{17B80CA2-12A5-C28A-5466-6B2BC3D099F9}"/>
          </ac:spMkLst>
        </pc:spChg>
      </pc:sldChg>
      <pc:sldChg chg="addSp modSp mod modShow">
        <pc:chgData name="David Warner" userId="51ffa14d-fdfd-4571-a787-ad4b3bb92711" providerId="ADAL" clId="{491E8EC1-6CD0-4CE7-9F70-018B2407D72C}" dt="2022-07-21T12:56:18.418" v="131" actId="729"/>
        <pc:sldMkLst>
          <pc:docMk/>
          <pc:sldMk cId="1884761934" sldId="2076136381"/>
        </pc:sldMkLst>
        <pc:spChg chg="add mod">
          <ac:chgData name="David Warner" userId="51ffa14d-fdfd-4571-a787-ad4b3bb92711" providerId="ADAL" clId="{491E8EC1-6CD0-4CE7-9F70-018B2407D72C}" dt="2022-07-07T23:18:15.096" v="6"/>
          <ac:spMkLst>
            <pc:docMk/>
            <pc:sldMk cId="1884761934" sldId="2076136381"/>
            <ac:spMk id="32" creationId="{B17ABE20-1AAA-D93B-5E1E-A77429309183}"/>
          </ac:spMkLst>
        </pc:spChg>
      </pc:sldChg>
      <pc:sldChg chg="addSp delSp modSp mod">
        <pc:chgData name="David Warner" userId="51ffa14d-fdfd-4571-a787-ad4b3bb92711" providerId="ADAL" clId="{491E8EC1-6CD0-4CE7-9F70-018B2407D72C}" dt="2022-07-14T13:19:51.667" v="53" actId="1076"/>
        <pc:sldMkLst>
          <pc:docMk/>
          <pc:sldMk cId="357588276" sldId="2076136388"/>
        </pc:sldMkLst>
        <pc:spChg chg="add del mod">
          <ac:chgData name="David Warner" userId="51ffa14d-fdfd-4571-a787-ad4b3bb92711" providerId="ADAL" clId="{491E8EC1-6CD0-4CE7-9F70-018B2407D72C}" dt="2022-07-14T13:19:29.854" v="44" actId="478"/>
          <ac:spMkLst>
            <pc:docMk/>
            <pc:sldMk cId="357588276" sldId="2076136388"/>
            <ac:spMk id="9" creationId="{9D2A06A9-2E80-5976-6D7C-735D84602FC9}"/>
          </ac:spMkLst>
        </pc:spChg>
        <pc:spChg chg="mod">
          <ac:chgData name="David Warner" userId="51ffa14d-fdfd-4571-a787-ad4b3bb92711" providerId="ADAL" clId="{491E8EC1-6CD0-4CE7-9F70-018B2407D72C}" dt="2022-07-14T13:19:51.667" v="53" actId="1076"/>
          <ac:spMkLst>
            <pc:docMk/>
            <pc:sldMk cId="357588276" sldId="2076136388"/>
            <ac:spMk id="12" creationId="{75CBAE06-9187-B701-35F5-2CF292FD68C6}"/>
          </ac:spMkLst>
        </pc:spChg>
        <pc:spChg chg="mod">
          <ac:chgData name="David Warner" userId="51ffa14d-fdfd-4571-a787-ad4b3bb92711" providerId="ADAL" clId="{491E8EC1-6CD0-4CE7-9F70-018B2407D72C}" dt="2022-07-14T13:19:46.453" v="52" actId="20577"/>
          <ac:spMkLst>
            <pc:docMk/>
            <pc:sldMk cId="357588276" sldId="2076136388"/>
            <ac:spMk id="13" creationId="{B8CC793B-C9E8-407C-A4A0-87D6E5167077}"/>
          </ac:spMkLst>
        </pc:spChg>
      </pc:sldChg>
      <pc:sldChg chg="addSp modSp">
        <pc:chgData name="David Warner" userId="51ffa14d-fdfd-4571-a787-ad4b3bb92711" providerId="ADAL" clId="{491E8EC1-6CD0-4CE7-9F70-018B2407D72C}" dt="2022-07-07T23:18:12.497" v="4"/>
        <pc:sldMkLst>
          <pc:docMk/>
          <pc:sldMk cId="4070501225" sldId="2076136392"/>
        </pc:sldMkLst>
        <pc:spChg chg="add mod">
          <ac:chgData name="David Warner" userId="51ffa14d-fdfd-4571-a787-ad4b3bb92711" providerId="ADAL" clId="{491E8EC1-6CD0-4CE7-9F70-018B2407D72C}" dt="2022-07-07T23:18:12.497" v="4"/>
          <ac:spMkLst>
            <pc:docMk/>
            <pc:sldMk cId="4070501225" sldId="2076136392"/>
            <ac:spMk id="24" creationId="{8BAB1610-0F05-B2D1-9B13-90885767B807}"/>
          </ac:spMkLst>
        </pc:spChg>
      </pc:sldChg>
      <pc:sldChg chg="addSp modSp">
        <pc:chgData name="David Warner" userId="51ffa14d-fdfd-4571-a787-ad4b3bb92711" providerId="ADAL" clId="{491E8EC1-6CD0-4CE7-9F70-018B2407D72C}" dt="2022-07-07T23:18:10.345" v="2"/>
        <pc:sldMkLst>
          <pc:docMk/>
          <pc:sldMk cId="1374769157" sldId="2076137639"/>
        </pc:sldMkLst>
        <pc:spChg chg="add mod">
          <ac:chgData name="David Warner" userId="51ffa14d-fdfd-4571-a787-ad4b3bb92711" providerId="ADAL" clId="{491E8EC1-6CD0-4CE7-9F70-018B2407D72C}" dt="2022-07-07T23:18:10.345" v="2"/>
          <ac:spMkLst>
            <pc:docMk/>
            <pc:sldMk cId="1374769157" sldId="2076137639"/>
            <ac:spMk id="15" creationId="{6539D901-9B93-5001-95F0-D3721D5017A8}"/>
          </ac:spMkLst>
        </pc:spChg>
      </pc:sldChg>
      <pc:sldChg chg="addSp delSp modSp mod">
        <pc:chgData name="David Warner" userId="51ffa14d-fdfd-4571-a787-ad4b3bb92711" providerId="ADAL" clId="{491E8EC1-6CD0-4CE7-9F70-018B2407D72C}" dt="2022-07-20T23:11:09.467" v="130" actId="1076"/>
        <pc:sldMkLst>
          <pc:docMk/>
          <pc:sldMk cId="2225302410" sldId="2134805599"/>
        </pc:sldMkLst>
        <pc:spChg chg="mod">
          <ac:chgData name="David Warner" userId="51ffa14d-fdfd-4571-a787-ad4b3bb92711" providerId="ADAL" clId="{491E8EC1-6CD0-4CE7-9F70-018B2407D72C}" dt="2022-07-20T23:10:57.798" v="126"/>
          <ac:spMkLst>
            <pc:docMk/>
            <pc:sldMk cId="2225302410" sldId="2134805599"/>
            <ac:spMk id="11" creationId="{B571AD0C-3126-4280-A183-60F644787939}"/>
          </ac:spMkLst>
        </pc:spChg>
        <pc:spChg chg="add mod">
          <ac:chgData name="David Warner" userId="51ffa14d-fdfd-4571-a787-ad4b3bb92711" providerId="ADAL" clId="{491E8EC1-6CD0-4CE7-9F70-018B2407D72C}" dt="2022-07-07T23:18:08.057" v="0"/>
          <ac:spMkLst>
            <pc:docMk/>
            <pc:sldMk cId="2225302410" sldId="2134805599"/>
            <ac:spMk id="15" creationId="{70AF5520-7E28-6C45-67A2-CD5D3497F4D5}"/>
          </ac:spMkLst>
        </pc:spChg>
        <pc:picChg chg="mod">
          <ac:chgData name="David Warner" userId="51ffa14d-fdfd-4571-a787-ad4b3bb92711" providerId="ADAL" clId="{491E8EC1-6CD0-4CE7-9F70-018B2407D72C}" dt="2022-07-20T23:10:34.770" v="122" actId="1076"/>
          <ac:picMkLst>
            <pc:docMk/>
            <pc:sldMk cId="2225302410" sldId="2134805599"/>
            <ac:picMk id="4" creationId="{A2D81468-85A8-2C1E-FA5E-755310F33438}"/>
          </ac:picMkLst>
        </pc:picChg>
        <pc:picChg chg="mod">
          <ac:chgData name="David Warner" userId="51ffa14d-fdfd-4571-a787-ad4b3bb92711" providerId="ADAL" clId="{491E8EC1-6CD0-4CE7-9F70-018B2407D72C}" dt="2022-07-20T23:11:05.229" v="128" actId="1076"/>
          <ac:picMkLst>
            <pc:docMk/>
            <pc:sldMk cId="2225302410" sldId="2134805599"/>
            <ac:picMk id="8" creationId="{D50D8900-9D5B-492F-9464-94D7FB21C565}"/>
          </ac:picMkLst>
        </pc:picChg>
        <pc:picChg chg="mod">
          <ac:chgData name="David Warner" userId="51ffa14d-fdfd-4571-a787-ad4b3bb92711" providerId="ADAL" clId="{491E8EC1-6CD0-4CE7-9F70-018B2407D72C}" dt="2022-07-20T23:10:32.899" v="121" actId="1076"/>
          <ac:picMkLst>
            <pc:docMk/>
            <pc:sldMk cId="2225302410" sldId="2134805599"/>
            <ac:picMk id="16" creationId="{EE74F255-B9A4-4F64-8BE8-C676CD2FEEAD}"/>
          </ac:picMkLst>
        </pc:picChg>
        <pc:picChg chg="add mod">
          <ac:chgData name="David Warner" userId="51ffa14d-fdfd-4571-a787-ad4b3bb92711" providerId="ADAL" clId="{491E8EC1-6CD0-4CE7-9F70-018B2407D72C}" dt="2022-07-20T23:10:27.331" v="119" actId="1076"/>
          <ac:picMkLst>
            <pc:docMk/>
            <pc:sldMk cId="2225302410" sldId="2134805599"/>
            <ac:picMk id="18" creationId="{B8C7C95A-2EF9-ED09-2D38-60EA9F9FCEB0}"/>
          </ac:picMkLst>
        </pc:picChg>
        <pc:picChg chg="mod">
          <ac:chgData name="David Warner" userId="51ffa14d-fdfd-4571-a787-ad4b3bb92711" providerId="ADAL" clId="{491E8EC1-6CD0-4CE7-9F70-018B2407D72C}" dt="2022-07-20T23:10:16.657" v="115" actId="1076"/>
          <ac:picMkLst>
            <pc:docMk/>
            <pc:sldMk cId="2225302410" sldId="2134805599"/>
            <ac:picMk id="19" creationId="{D272133E-D49A-E85B-D0DD-6A127473B227}"/>
          </ac:picMkLst>
        </pc:picChg>
        <pc:picChg chg="mod">
          <ac:chgData name="David Warner" userId="51ffa14d-fdfd-4571-a787-ad4b3bb92711" providerId="ADAL" clId="{491E8EC1-6CD0-4CE7-9F70-018B2407D72C}" dt="2022-07-20T23:10:28.734" v="120" actId="1076"/>
          <ac:picMkLst>
            <pc:docMk/>
            <pc:sldMk cId="2225302410" sldId="2134805599"/>
            <ac:picMk id="20" creationId="{7CA10C75-F0B7-257B-37D1-621B6C451E71}"/>
          </ac:picMkLst>
        </pc:picChg>
        <pc:picChg chg="del">
          <ac:chgData name="David Warner" userId="51ffa14d-fdfd-4571-a787-ad4b3bb92711" providerId="ADAL" clId="{491E8EC1-6CD0-4CE7-9F70-018B2407D72C}" dt="2022-07-20T23:07:04.693" v="60" actId="478"/>
          <ac:picMkLst>
            <pc:docMk/>
            <pc:sldMk cId="2225302410" sldId="2134805599"/>
            <ac:picMk id="21" creationId="{6F58E86E-9491-4A28-FAEC-644421FF499E}"/>
          </ac:picMkLst>
        </pc:picChg>
        <pc:picChg chg="add mod">
          <ac:chgData name="David Warner" userId="51ffa14d-fdfd-4571-a787-ad4b3bb92711" providerId="ADAL" clId="{491E8EC1-6CD0-4CE7-9F70-018B2407D72C}" dt="2022-07-20T23:11:03.024" v="127" actId="1076"/>
          <ac:picMkLst>
            <pc:docMk/>
            <pc:sldMk cId="2225302410" sldId="2134805599"/>
            <ac:picMk id="22" creationId="{899EAC29-DA46-2585-8727-CF61DD058234}"/>
          </ac:picMkLst>
        </pc:picChg>
        <pc:picChg chg="add mod">
          <ac:chgData name="David Warner" userId="51ffa14d-fdfd-4571-a787-ad4b3bb92711" providerId="ADAL" clId="{491E8EC1-6CD0-4CE7-9F70-018B2407D72C}" dt="2022-07-20T23:11:09.467" v="130" actId="1076"/>
          <ac:picMkLst>
            <pc:docMk/>
            <pc:sldMk cId="2225302410" sldId="2134805599"/>
            <ac:picMk id="23" creationId="{15EBABCA-3FF8-D170-D8E8-08AC0C323145}"/>
          </ac:picMkLst>
        </pc:picChg>
      </pc:sldChg>
      <pc:sldChg chg="addSp modSp">
        <pc:chgData name="David Warner" userId="51ffa14d-fdfd-4571-a787-ad4b3bb92711" providerId="ADAL" clId="{491E8EC1-6CD0-4CE7-9F70-018B2407D72C}" dt="2022-07-07T23:18:11.486" v="3"/>
        <pc:sldMkLst>
          <pc:docMk/>
          <pc:sldMk cId="2092425869" sldId="2134805609"/>
        </pc:sldMkLst>
        <pc:spChg chg="add mod">
          <ac:chgData name="David Warner" userId="51ffa14d-fdfd-4571-a787-ad4b3bb92711" providerId="ADAL" clId="{491E8EC1-6CD0-4CE7-9F70-018B2407D72C}" dt="2022-07-07T23:18:11.486" v="3"/>
          <ac:spMkLst>
            <pc:docMk/>
            <pc:sldMk cId="2092425869" sldId="2134805609"/>
            <ac:spMk id="21" creationId="{EF3D2AE9-1AF5-A7B7-DD99-E92A0CF59F9A}"/>
          </ac:spMkLst>
        </pc:spChg>
      </pc:sldChg>
      <pc:sldChg chg="addSp modSp">
        <pc:chgData name="David Warner" userId="51ffa14d-fdfd-4571-a787-ad4b3bb92711" providerId="ADAL" clId="{491E8EC1-6CD0-4CE7-9F70-018B2407D72C}" dt="2022-07-07T23:18:09.631" v="1"/>
        <pc:sldMkLst>
          <pc:docMk/>
          <pc:sldMk cId="1122367686" sldId="2134805611"/>
        </pc:sldMkLst>
        <pc:spChg chg="add mod">
          <ac:chgData name="David Warner" userId="51ffa14d-fdfd-4571-a787-ad4b3bb92711" providerId="ADAL" clId="{491E8EC1-6CD0-4CE7-9F70-018B2407D72C}" dt="2022-07-07T23:18:09.631" v="1"/>
          <ac:spMkLst>
            <pc:docMk/>
            <pc:sldMk cId="1122367686" sldId="2134805611"/>
            <ac:spMk id="16" creationId="{DB163887-84B3-EEA1-220F-86B54B3E08C8}"/>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863B2CB8-57EB-4EC8-8BE7-9351B3C0E492}"/>
    <pc:docChg chg="modSld">
      <pc:chgData name="Gautam Sheth" userId="S::gautam.sheth_valointranet.com#ext#@microsoft.onmicrosoft.com::97082ee2-311e-48ee-9eb5-5105b8086c9e" providerId="AD" clId="Web-{863B2CB8-57EB-4EC8-8BE7-9351B3C0E492}" dt="2022-07-06T11:44:00.271" v="136" actId="20577"/>
      <pc:docMkLst>
        <pc:docMk/>
      </pc:docMkLst>
      <pc:sldChg chg="delSp modSp">
        <pc:chgData name="Gautam Sheth" userId="S::gautam.sheth_valointranet.com#ext#@microsoft.onmicrosoft.com::97082ee2-311e-48ee-9eb5-5105b8086c9e" providerId="AD" clId="Web-{863B2CB8-57EB-4EC8-8BE7-9351B3C0E492}" dt="2022-07-06T11:44:00.271" v="136" actId="20577"/>
        <pc:sldMkLst>
          <pc:docMk/>
          <pc:sldMk cId="1884761934" sldId="2076136381"/>
        </pc:sldMkLst>
        <pc:spChg chg="del">
          <ac:chgData name="Gautam Sheth" userId="S::gautam.sheth_valointranet.com#ext#@microsoft.onmicrosoft.com::97082ee2-311e-48ee-9eb5-5105b8086c9e" providerId="AD" clId="Web-{863B2CB8-57EB-4EC8-8BE7-9351B3C0E492}" dt="2022-07-06T11:41:20.048" v="0"/>
          <ac:spMkLst>
            <pc:docMk/>
            <pc:sldMk cId="1884761934" sldId="2076136381"/>
            <ac:spMk id="32" creationId="{1CAB341F-37C2-24E7-8C2E-C4B601E30B3A}"/>
          </ac:spMkLst>
        </pc:spChg>
        <pc:spChg chg="mod">
          <ac:chgData name="Gautam Sheth" userId="S::gautam.sheth_valointranet.com#ext#@microsoft.onmicrosoft.com::97082ee2-311e-48ee-9eb5-5105b8086c9e" providerId="AD" clId="Web-{863B2CB8-57EB-4EC8-8BE7-9351B3C0E492}" dt="2022-07-06T11:44:00.271" v="136"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863B2CB8-57EB-4EC8-8BE7-9351B3C0E492}" dt="2022-07-06T11:43:50.193" v="125" actId="20577"/>
          <ac:spMkLst>
            <pc:docMk/>
            <pc:sldMk cId="1884761934" sldId="2076136381"/>
            <ac:spMk id="81" creationId="{1245D908-BDE2-4087-82F6-3DBC148662F5}"/>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Sébastien Levert" userId="S::slevert@microsoft.com::ece773f4-084f-4e66-97d9-a9d066f2d75d" providerId="AD" clId="Web-{AB9A8BA0-CDDA-0844-5472-680CE6036D54}"/>
    <pc:docChg chg="modSld">
      <pc:chgData name="Sébastien Levert" userId="S::slevert@microsoft.com::ece773f4-084f-4e66-97d9-a9d066f2d75d" providerId="AD" clId="Web-{AB9A8BA0-CDDA-0844-5472-680CE6036D54}" dt="2022-07-06T15:07:17.046" v="137" actId="20577"/>
      <pc:docMkLst>
        <pc:docMk/>
      </pc:docMkLst>
      <pc:sldChg chg="delSp modSp">
        <pc:chgData name="Sébastien Levert" userId="S::slevert@microsoft.com::ece773f4-084f-4e66-97d9-a9d066f2d75d" providerId="AD" clId="Web-{AB9A8BA0-CDDA-0844-5472-680CE6036D54}" dt="2022-07-06T15:07:17.046" v="137" actId="20577"/>
        <pc:sldMkLst>
          <pc:docMk/>
          <pc:sldMk cId="4070501225" sldId="2076136392"/>
        </pc:sldMkLst>
        <pc:spChg chg="mod">
          <ac:chgData name="Sébastien Levert" userId="S::slevert@microsoft.com::ece773f4-084f-4e66-97d9-a9d066f2d75d" providerId="AD" clId="Web-{AB9A8BA0-CDDA-0844-5472-680CE6036D54}" dt="2022-07-06T15:07:17.046" v="137" actId="20577"/>
          <ac:spMkLst>
            <pc:docMk/>
            <pc:sldMk cId="4070501225" sldId="2076136392"/>
            <ac:spMk id="6" creationId="{1DDAF7D9-4FBB-BF41-BE8F-9D98E035D8FF}"/>
          </ac:spMkLst>
        </pc:spChg>
        <pc:spChg chg="del">
          <ac:chgData name="Sébastien Levert" userId="S::slevert@microsoft.com::ece773f4-084f-4e66-97d9-a9d066f2d75d" providerId="AD" clId="Web-{AB9A8BA0-CDDA-0844-5472-680CE6036D54}" dt="2022-07-06T15:03:53.697" v="0"/>
          <ac:spMkLst>
            <pc:docMk/>
            <pc:sldMk cId="4070501225" sldId="2076136392"/>
            <ac:spMk id="24" creationId="{98CF0E56-17FD-49E1-363C-2BD5984E2EB8}"/>
          </ac:spMkLst>
        </pc:sp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51ffa14d-fdfd-4571-a787-ad4b3bb92711" providerId="ADAL" clId="{DC035ED8-0869-4A32-9925-B53BB1BD459B}"/>
    <pc:docChg chg="undo custSel modSld">
      <pc:chgData name="David Warner" userId="51ffa14d-fdfd-4571-a787-ad4b3bb92711" providerId="ADAL" clId="{DC035ED8-0869-4A32-9925-B53BB1BD459B}" dt="2022-06-23T15:05:22.846" v="121" actId="20577"/>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modSp mod">
        <pc:chgData name="David Warner" userId="51ffa14d-fdfd-4571-a787-ad4b3bb92711" providerId="ADAL" clId="{DC035ED8-0869-4A32-9925-B53BB1BD459B}" dt="2022-06-23T15:05:22.846" v="121" actId="20577"/>
        <pc:sldMkLst>
          <pc:docMk/>
          <pc:sldMk cId="1154334888" sldId="2134805604"/>
        </pc:sldMkLst>
        <pc:spChg chg="add mod">
          <ac:chgData name="David Warner" userId="51ffa14d-fdfd-4571-a787-ad4b3bb92711" providerId="ADAL" clId="{DC035ED8-0869-4A32-9925-B53BB1BD459B}" dt="2022-06-23T15:05:22.846" v="121" actId="20577"/>
          <ac:spMkLst>
            <pc:docMk/>
            <pc:sldMk cId="1154334888" sldId="2134805604"/>
            <ac:spMk id="15" creationId="{B703351B-BA26-1BE8-0061-6A64FB9DDFFA}"/>
          </ac:spMkLst>
        </pc:spChg>
      </pc:sldChg>
      <pc:sldChg chg="addSp delSp modSp mod">
        <pc:chgData name="David Warner" userId="51ffa14d-fdfd-4571-a787-ad4b3bb92711" providerId="ADAL" clId="{DC035ED8-0869-4A32-9925-B53BB1BD459B}" dt="2022-06-23T13:20:41.184" v="118" actId="14100"/>
        <pc:sldMkLst>
          <pc:docMk/>
          <pc:sldMk cId="1720789669" sldId="2134805606"/>
        </pc:sldMkLst>
        <pc:spChg chg="mod">
          <ac:chgData name="David Warner" userId="51ffa14d-fdfd-4571-a787-ad4b3bb92711" providerId="ADAL" clId="{DC035ED8-0869-4A32-9925-B53BB1BD459B}" dt="2022-06-23T13:20:41.184" v="118" actId="14100"/>
          <ac:spMkLst>
            <pc:docMk/>
            <pc:sldMk cId="1720789669" sldId="2134805606"/>
            <ac:spMk id="10" creationId="{C8C3BE2D-CBAF-6156-BB33-208762A68DF0}"/>
          </ac:spMkLst>
        </pc:spChg>
        <pc:spChg chg="mod">
          <ac:chgData name="David Warner" userId="51ffa14d-fdfd-4571-a787-ad4b3bb92711" providerId="ADAL" clId="{DC035ED8-0869-4A32-9925-B53BB1BD459B}" dt="2022-06-23T13:20:41.184" v="118" actId="14100"/>
          <ac:spMkLst>
            <pc:docMk/>
            <pc:sldMk cId="1720789669" sldId="2134805606"/>
            <ac:spMk id="23" creationId="{28A9E018-01EE-7D58-12DB-A2ADA187BC5C}"/>
          </ac:spMkLst>
        </pc:spChg>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Bob German" userId="19671429-1359-457f-bfc1-1be1ee65d4d9" providerId="ADAL" clId="{F1D7CEA3-8FF8-4114-8EEF-16653C9CAFA7}"/>
    <pc:docChg chg="custSel modSld">
      <pc:chgData name="Bob German" userId="19671429-1359-457f-bfc1-1be1ee65d4d9" providerId="ADAL" clId="{F1D7CEA3-8FF8-4114-8EEF-16653C9CAFA7}" dt="2022-08-15T21:21:02.590" v="249" actId="14100"/>
      <pc:docMkLst>
        <pc:docMk/>
      </pc:docMkLst>
      <pc:sldChg chg="addSp delSp modSp mod">
        <pc:chgData name="Bob German" userId="19671429-1359-457f-bfc1-1be1ee65d4d9" providerId="ADAL" clId="{F1D7CEA3-8FF8-4114-8EEF-16653C9CAFA7}" dt="2022-08-15T21:21:02.590" v="249" actId="14100"/>
        <pc:sldMkLst>
          <pc:docMk/>
          <pc:sldMk cId="1720789669" sldId="2134805606"/>
        </pc:sldMkLst>
        <pc:spChg chg="mod">
          <ac:chgData name="Bob German" userId="19671429-1359-457f-bfc1-1be1ee65d4d9" providerId="ADAL" clId="{F1D7CEA3-8FF8-4114-8EEF-16653C9CAFA7}" dt="2022-08-15T21:20:33.301" v="247" actId="404"/>
          <ac:spMkLst>
            <pc:docMk/>
            <pc:sldMk cId="1720789669" sldId="2134805606"/>
            <ac:spMk id="6" creationId="{E18DDE73-712D-4CAD-AC69-ADF9FEA81CA4}"/>
          </ac:spMkLst>
        </pc:spChg>
        <pc:spChg chg="mod">
          <ac:chgData name="Bob German" userId="19671429-1359-457f-bfc1-1be1ee65d4d9" providerId="ADAL" clId="{F1D7CEA3-8FF8-4114-8EEF-16653C9CAFA7}" dt="2022-08-15T21:20:01.492" v="236" actId="1076"/>
          <ac:spMkLst>
            <pc:docMk/>
            <pc:sldMk cId="1720789669" sldId="2134805606"/>
            <ac:spMk id="20" creationId="{5EFBFC6A-3B9F-91B3-7601-07FC4BCAD51F}"/>
          </ac:spMkLst>
        </pc:spChg>
        <pc:spChg chg="mod">
          <ac:chgData name="Bob German" userId="19671429-1359-457f-bfc1-1be1ee65d4d9" providerId="ADAL" clId="{F1D7CEA3-8FF8-4114-8EEF-16653C9CAFA7}" dt="2022-08-15T21:20:08.908" v="237" actId="14100"/>
          <ac:spMkLst>
            <pc:docMk/>
            <pc:sldMk cId="1720789669" sldId="2134805606"/>
            <ac:spMk id="21" creationId="{4A933F16-4C0B-478D-BD49-5C11797B0365}"/>
          </ac:spMkLst>
        </pc:spChg>
        <pc:spChg chg="del">
          <ac:chgData name="Bob German" userId="19671429-1359-457f-bfc1-1be1ee65d4d9" providerId="ADAL" clId="{F1D7CEA3-8FF8-4114-8EEF-16653C9CAFA7}" dt="2022-08-15T21:05:35.406" v="0" actId="478"/>
          <ac:spMkLst>
            <pc:docMk/>
            <pc:sldMk cId="1720789669" sldId="2134805606"/>
            <ac:spMk id="22" creationId="{B69C25C9-9F8E-7D50-7804-735A8B044FBB}"/>
          </ac:spMkLst>
        </pc:spChg>
        <pc:grpChg chg="mod">
          <ac:chgData name="Bob German" userId="19671429-1359-457f-bfc1-1be1ee65d4d9" providerId="ADAL" clId="{F1D7CEA3-8FF8-4114-8EEF-16653C9CAFA7}" dt="2022-08-15T21:16:01.663" v="14" actId="1076"/>
          <ac:grpSpMkLst>
            <pc:docMk/>
            <pc:sldMk cId="1720789669" sldId="2134805606"/>
            <ac:grpSpMk id="4" creationId="{55ABB216-A000-A95D-D75F-2FEE20FD0D27}"/>
          </ac:grpSpMkLst>
        </pc:grpChg>
        <pc:picChg chg="mod">
          <ac:chgData name="Bob German" userId="19671429-1359-457f-bfc1-1be1ee65d4d9" providerId="ADAL" clId="{F1D7CEA3-8FF8-4114-8EEF-16653C9CAFA7}" dt="2022-08-15T21:19:12.201" v="147" actId="1076"/>
          <ac:picMkLst>
            <pc:docMk/>
            <pc:sldMk cId="1720789669" sldId="2134805606"/>
            <ac:picMk id="34" creationId="{2981E338-2304-4241-B786-78E822ABFB73}"/>
          </ac:picMkLst>
        </pc:picChg>
        <pc:picChg chg="add mod">
          <ac:chgData name="Bob German" userId="19671429-1359-457f-bfc1-1be1ee65d4d9" providerId="ADAL" clId="{F1D7CEA3-8FF8-4114-8EEF-16653C9CAFA7}" dt="2022-08-15T21:21:02.590" v="249" actId="14100"/>
          <ac:picMkLst>
            <pc:docMk/>
            <pc:sldMk cId="1720789669" sldId="2134805606"/>
            <ac:picMk id="1026" creationId="{30CBB62F-14E0-600D-6093-59741D081449}"/>
          </ac:picMkLst>
        </pc:picChg>
        <pc:picChg chg="add mod">
          <ac:chgData name="Bob German" userId="19671429-1359-457f-bfc1-1be1ee65d4d9" providerId="ADAL" clId="{F1D7CEA3-8FF8-4114-8EEF-16653C9CAFA7}" dt="2022-08-15T21:16:45.692" v="47" actId="14100"/>
          <ac:picMkLst>
            <pc:docMk/>
            <pc:sldMk cId="1720789669" sldId="2134805606"/>
            <ac:picMk id="1028" creationId="{051A0EA6-86C0-8F49-3A36-253964A6F5B4}"/>
          </ac:picMkLst>
        </pc:pic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Bob German" userId="S::rogerman@microsoft.com::19671429-1359-457f-bfc1-1be1ee65d4d9" providerId="AD" clId="Web-{4C374D96-818E-4A6B-8168-7A064DD6CF9A}"/>
    <pc:docChg chg="delSld modSld modSection">
      <pc:chgData name="Bob German" userId="S::rogerman@microsoft.com::19671429-1359-457f-bfc1-1be1ee65d4d9" providerId="AD" clId="Web-{4C374D96-818E-4A6B-8168-7A064DD6CF9A}" dt="2022-07-07T04:31:43.418" v="1"/>
      <pc:docMkLst>
        <pc:docMk/>
      </pc:docMkLst>
      <pc:sldChg chg="delSp del">
        <pc:chgData name="Bob German" userId="S::rogerman@microsoft.com::19671429-1359-457f-bfc1-1be1ee65d4d9" providerId="AD" clId="Web-{4C374D96-818E-4A6B-8168-7A064DD6CF9A}" dt="2022-07-07T04:31:43.418" v="1"/>
        <pc:sldMkLst>
          <pc:docMk/>
          <pc:sldMk cId="1720789669" sldId="2134805606"/>
        </pc:sldMkLst>
        <pc:spChg chg="del">
          <ac:chgData name="Bob German" userId="S::rogerman@microsoft.com::19671429-1359-457f-bfc1-1be1ee65d4d9" providerId="AD" clId="Web-{4C374D96-818E-4A6B-8168-7A064DD6CF9A}" dt="2022-07-07T04:30:56.635" v="0"/>
          <ac:spMkLst>
            <pc:docMk/>
            <pc:sldMk cId="1720789669" sldId="2134805606"/>
            <ac:spMk id="24" creationId="{95862C2F-2D11-6E4E-F372-BD0C42CA00F8}"/>
          </ac:spMkLst>
        </pc:spChg>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Natalie Pienkowska (SHE/THEY)" userId="b8324740-2fe1-4348-99c9-113a8b16e801" providerId="ADAL" clId="{8AD3E31D-2ACE-40B7-BE2E-351839CB5B1C}"/>
    <pc:docChg chg="custSel modSld">
      <pc:chgData name="Natalie Pienkowska (SHE/THEY)" userId="b8324740-2fe1-4348-99c9-113a8b16e801" providerId="ADAL" clId="{8AD3E31D-2ACE-40B7-BE2E-351839CB5B1C}" dt="2022-07-06T15:16:43.278" v="0" actId="478"/>
      <pc:docMkLst>
        <pc:docMk/>
      </pc:docMkLst>
      <pc:sldChg chg="delSp mod">
        <pc:chgData name="Natalie Pienkowska (SHE/THEY)" userId="b8324740-2fe1-4348-99c9-113a8b16e801" providerId="ADAL" clId="{8AD3E31D-2ACE-40B7-BE2E-351839CB5B1C}" dt="2022-07-06T15:16:43.278" v="0" actId="478"/>
        <pc:sldMkLst>
          <pc:docMk/>
          <pc:sldMk cId="2092425869" sldId="2134805609"/>
        </pc:sldMkLst>
        <pc:spChg chg="del">
          <ac:chgData name="Natalie Pienkowska (SHE/THEY)" userId="b8324740-2fe1-4348-99c9-113a8b16e801" providerId="ADAL" clId="{8AD3E31D-2ACE-40B7-BE2E-351839CB5B1C}" dt="2022-07-06T15:16:43.278" v="0" actId="478"/>
          <ac:spMkLst>
            <pc:docMk/>
            <pc:sldMk cId="2092425869" sldId="2134805609"/>
            <ac:spMk id="21" creationId="{D99881AD-D5CC-3307-1A15-89D85EE30EC9}"/>
          </ac:spMkLst>
        </pc:spChg>
      </pc:sldChg>
    </pc:docChg>
  </pc:docChgLst>
  <pc:docChgLst>
    <pc:chgData name="Sébastien Levert" userId="S::slevert@microsoft.com::ece773f4-084f-4e66-97d9-a9d066f2d75d" providerId="AD" clId="Web-{1CB0851D-9835-3136-B695-FB43BDB44ABA}"/>
    <pc:docChg chg="modSld">
      <pc:chgData name="Sébastien Levert" userId="S::slevert@microsoft.com::ece773f4-084f-4e66-97d9-a9d066f2d75d" providerId="AD" clId="Web-{1CB0851D-9835-3136-B695-FB43BDB44ABA}" dt="2022-07-20T16:43:57.897" v="362" actId="1076"/>
      <pc:docMkLst>
        <pc:docMk/>
      </pc:docMkLst>
      <pc:sldChg chg="delSp modSp">
        <pc:chgData name="Sébastien Levert" userId="S::slevert@microsoft.com::ece773f4-084f-4e66-97d9-a9d066f2d75d" providerId="AD" clId="Web-{1CB0851D-9835-3136-B695-FB43BDB44ABA}" dt="2022-07-20T16:43:57.897" v="362" actId="1076"/>
        <pc:sldMkLst>
          <pc:docMk/>
          <pc:sldMk cId="4070501225" sldId="2076136392"/>
        </pc:sldMkLst>
        <pc:spChg chg="mod">
          <ac:chgData name="Sébastien Levert" userId="S::slevert@microsoft.com::ece773f4-084f-4e66-97d9-a9d066f2d75d" providerId="AD" clId="Web-{1CB0851D-9835-3136-B695-FB43BDB44ABA}" dt="2022-07-20T16:43:38.787" v="360" actId="20577"/>
          <ac:spMkLst>
            <pc:docMk/>
            <pc:sldMk cId="4070501225" sldId="2076136392"/>
            <ac:spMk id="6" creationId="{1DDAF7D9-4FBB-BF41-BE8F-9D98E035D8FF}"/>
          </ac:spMkLst>
        </pc:spChg>
        <pc:spChg chg="mod">
          <ac:chgData name="Sébastien Levert" userId="S::slevert@microsoft.com::ece773f4-084f-4e66-97d9-a9d066f2d75d" providerId="AD" clId="Web-{1CB0851D-9835-3136-B695-FB43BDB44ABA}" dt="2022-07-20T16:43:57.897" v="362" actId="1076"/>
          <ac:spMkLst>
            <pc:docMk/>
            <pc:sldMk cId="4070501225" sldId="2076136392"/>
            <ac:spMk id="23" creationId="{C9D3B970-F1BD-DB4B-B709-52B336FDC375}"/>
          </ac:spMkLst>
        </pc:spChg>
        <pc:spChg chg="del">
          <ac:chgData name="Sébastien Levert" userId="S::slevert@microsoft.com::ece773f4-084f-4e66-97d9-a9d066f2d75d" providerId="AD" clId="Web-{1CB0851D-9835-3136-B695-FB43BDB44ABA}" dt="2022-07-20T16:37:33.326" v="0"/>
          <ac:spMkLst>
            <pc:docMk/>
            <pc:sldMk cId="4070501225" sldId="2076136392"/>
            <ac:spMk id="24" creationId="{8BAB1610-0F05-B2D1-9B13-90885767B807}"/>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Paul Bullock" userId="162dc284-9901-47a4-bdd1-300eada006b4" providerId="ADAL" clId="{8032E455-B5B9-4E85-9B46-FEE2CCA580C9}"/>
    <pc:docChg chg="undo custSel modSld">
      <pc:chgData name="Paul Bullock" userId="162dc284-9901-47a4-bdd1-300eada006b4" providerId="ADAL" clId="{8032E455-B5B9-4E85-9B46-FEE2CCA580C9}" dt="2022-07-06T20:01:50.915" v="423" actId="1037"/>
      <pc:docMkLst>
        <pc:docMk/>
      </pc:docMkLst>
      <pc:sldChg chg="addSp delSp modSp mod">
        <pc:chgData name="Paul Bullock" userId="162dc284-9901-47a4-bdd1-300eada006b4" providerId="ADAL" clId="{8032E455-B5B9-4E85-9B46-FEE2CCA580C9}" dt="2022-07-06T20:01:50.915" v="423" actId="1037"/>
        <pc:sldMkLst>
          <pc:docMk/>
          <pc:sldMk cId="1374769157" sldId="2076137639"/>
        </pc:sldMkLst>
        <pc:spChg chg="del">
          <ac:chgData name="Paul Bullock" userId="162dc284-9901-47a4-bdd1-300eada006b4" providerId="ADAL" clId="{8032E455-B5B9-4E85-9B46-FEE2CCA580C9}" dt="2022-07-06T19:52:40.106" v="1" actId="478"/>
          <ac:spMkLst>
            <pc:docMk/>
            <pc:sldMk cId="1374769157" sldId="2076137639"/>
            <ac:spMk id="2" creationId="{07B69F8A-3400-16B4-DE78-0A9B4D498257}"/>
          </ac:spMkLst>
        </pc:spChg>
        <pc:spChg chg="mod">
          <ac:chgData name="Paul Bullock" userId="162dc284-9901-47a4-bdd1-300eada006b4" providerId="ADAL" clId="{8032E455-B5B9-4E85-9B46-FEE2CCA580C9}" dt="2022-07-06T20:00:00.433" v="405" actId="20577"/>
          <ac:spMkLst>
            <pc:docMk/>
            <pc:sldMk cId="1374769157" sldId="2076137639"/>
            <ac:spMk id="5" creationId="{612C861E-93AA-4B5D-8907-782E4E0AF916}"/>
          </ac:spMkLst>
        </pc:spChg>
        <pc:spChg chg="del">
          <ac:chgData name="Paul Bullock" userId="162dc284-9901-47a4-bdd1-300eada006b4" providerId="ADAL" clId="{8032E455-B5B9-4E85-9B46-FEE2CCA580C9}" dt="2022-07-06T19:52:36.780" v="0" actId="478"/>
          <ac:spMkLst>
            <pc:docMk/>
            <pc:sldMk cId="1374769157" sldId="2076137639"/>
            <ac:spMk id="15" creationId="{F9EEC9A9-E2F8-B1A5-1316-E1795554C370}"/>
          </ac:spMkLst>
        </pc:spChg>
        <pc:picChg chg="mod ord">
          <ac:chgData name="Paul Bullock" userId="162dc284-9901-47a4-bdd1-300eada006b4" providerId="ADAL" clId="{8032E455-B5B9-4E85-9B46-FEE2CCA580C9}" dt="2022-07-06T20:01:47.886" v="422" actId="14100"/>
          <ac:picMkLst>
            <pc:docMk/>
            <pc:sldMk cId="1374769157" sldId="2076137639"/>
            <ac:picMk id="8" creationId="{8F059431-116F-4618-ADAA-590BC592F734}"/>
          </ac:picMkLst>
        </pc:picChg>
        <pc:picChg chg="add mod ord">
          <ac:chgData name="Paul Bullock" userId="162dc284-9901-47a4-bdd1-300eada006b4" providerId="ADAL" clId="{8032E455-B5B9-4E85-9B46-FEE2CCA580C9}" dt="2022-07-06T20:01:50.915" v="423" actId="1037"/>
          <ac:picMkLst>
            <pc:docMk/>
            <pc:sldMk cId="1374769157" sldId="2076137639"/>
            <ac:picMk id="13" creationId="{D2D6F3CD-D790-8723-579E-EAE6646F8565}"/>
          </ac:picMkLst>
        </pc:picChg>
        <pc:picChg chg="del">
          <ac:chgData name="Paul Bullock" userId="162dc284-9901-47a4-bdd1-300eada006b4" providerId="ADAL" clId="{8032E455-B5B9-4E85-9B46-FEE2CCA580C9}" dt="2022-07-06T20:00:55.767" v="406" actId="478"/>
          <ac:picMkLst>
            <pc:docMk/>
            <pc:sldMk cId="1374769157" sldId="2076137639"/>
            <ac:picMk id="16" creationId="{E30B058C-AF2F-1FEB-EECE-EE632D7F422B}"/>
          </ac:picMkLst>
        </pc:pic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8/18/2022 1:40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8/18/2022 1:40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11</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13</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9</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8/18/2022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30259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55104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543193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7289380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9242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81784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6683935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5875285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935694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449650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161038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4151968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684569"/>
            <a:ext cx="6637200" cy="1081424"/>
          </a:xfrm>
          <a:prstGeom prst="rect">
            <a:avLst/>
          </a:prstGeom>
          <a:solidFill>
            <a:schemeClr val="bg1">
              <a:alpha val="90000"/>
            </a:schemeClr>
          </a:solidFill>
        </p:spPr>
        <p:txBody>
          <a:bodyPr lIns="320040" rIns="274320" anchor="ctr"/>
          <a:lstStyle>
            <a:lvl1pPr marL="0" indent="0">
              <a:buNone/>
              <a:defRPr sz="3807">
                <a:solidFill>
                  <a:srgbClr val="5C005C"/>
                </a:solidFill>
                <a:latin typeface="Segoe UI Semibold" panose="020B0702040204020203" pitchFamily="34" charset="0"/>
                <a:cs typeface="Segoe UI Semibold" panose="020B0702040204020203" pitchFamily="34" charset="0"/>
              </a:defRPr>
            </a:lvl1pPr>
            <a:lvl2pPr marL="414498" indent="0">
              <a:buNone/>
              <a:defRPr>
                <a:solidFill>
                  <a:srgbClr val="FF0000"/>
                </a:solidFill>
                <a:latin typeface="Segoe UI" panose="020B0502040204020203" pitchFamily="34" charset="0"/>
                <a:cs typeface="Segoe UI" panose="020B0502040204020203" pitchFamily="34" charset="0"/>
              </a:defRPr>
            </a:lvl2pPr>
            <a:lvl3pPr marL="828995" indent="0">
              <a:buNone/>
              <a:defRPr>
                <a:solidFill>
                  <a:srgbClr val="FF0000"/>
                </a:solidFill>
                <a:latin typeface="Segoe UI" panose="020B0502040204020203" pitchFamily="34" charset="0"/>
                <a:cs typeface="Segoe UI" panose="020B0502040204020203" pitchFamily="34" charset="0"/>
              </a:defRPr>
            </a:lvl3pPr>
            <a:lvl4pPr marL="1243493" indent="0">
              <a:buNone/>
              <a:defRPr>
                <a:solidFill>
                  <a:srgbClr val="FF0000"/>
                </a:solidFill>
                <a:latin typeface="Segoe UI" panose="020B0502040204020203" pitchFamily="34" charset="0"/>
                <a:cs typeface="Segoe UI" panose="020B0502040204020203" pitchFamily="34" charset="0"/>
              </a:defRPr>
            </a:lvl4pPr>
            <a:lvl5pPr marL="165799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35278" y="2548944"/>
            <a:ext cx="6265738" cy="2083786"/>
          </a:xfrm>
          <a:prstGeom prst="rect">
            <a:avLst/>
          </a:prstGeom>
        </p:spPr>
        <p:txBody>
          <a:bodyPr lIns="0" tIns="0" rIns="0" bIns="0"/>
          <a:lstStyle>
            <a:lvl1pPr marL="0" indent="0">
              <a:buNone/>
              <a:defRPr sz="4352">
                <a:solidFill>
                  <a:schemeClr val="bg1"/>
                </a:solidFill>
                <a:latin typeface="Segoe UI Semibold" panose="020B0702040204020203" pitchFamily="34" charset="0"/>
                <a:cs typeface="Segoe UI Semibold" panose="020B0702040204020203" pitchFamily="34" charset="0"/>
              </a:defRPr>
            </a:lvl1pPr>
            <a:lvl2pPr marL="414498" indent="0">
              <a:buNone/>
              <a:defRPr>
                <a:latin typeface="Segoe UI Semibold" panose="020B0702040204020203" pitchFamily="34" charset="0"/>
                <a:cs typeface="Segoe UI Semibold" panose="020B0702040204020203" pitchFamily="34" charset="0"/>
              </a:defRPr>
            </a:lvl2pPr>
            <a:lvl3pPr marL="828995" indent="0">
              <a:buNone/>
              <a:defRPr>
                <a:latin typeface="Segoe UI Semibold" panose="020B0702040204020203" pitchFamily="34" charset="0"/>
                <a:cs typeface="Segoe UI Semibold" panose="020B0702040204020203" pitchFamily="34" charset="0"/>
              </a:defRPr>
            </a:lvl3pPr>
            <a:lvl4pPr marL="1243493" indent="0">
              <a:buNone/>
              <a:defRPr>
                <a:latin typeface="Segoe UI Semibold" panose="020B0702040204020203" pitchFamily="34" charset="0"/>
                <a:cs typeface="Segoe UI Semibold" panose="020B0702040204020203" pitchFamily="34" charset="0"/>
              </a:defRPr>
            </a:lvl4pPr>
            <a:lvl5pPr marL="165799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35277" y="4891311"/>
            <a:ext cx="6280852" cy="624165"/>
          </a:xfrm>
          <a:prstGeom prst="rect">
            <a:avLst/>
          </a:prstGeom>
        </p:spPr>
        <p:txBody>
          <a:bodyPr lIns="0" tIns="0" rIns="0" bIns="0"/>
          <a:lstStyle>
            <a:lvl1pPr marL="0" indent="0">
              <a:buNone/>
              <a:defRPr lang="en-US" sz="3264"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7250" lvl="0" indent="-207250" algn="l" defTabSz="828995" rtl="0" eaLnBrk="1" latinLnBrk="0" hangingPunct="1">
              <a:lnSpc>
                <a:spcPct val="90000"/>
              </a:lnSpc>
              <a:spcBef>
                <a:spcPts val="907"/>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35277" y="6368348"/>
            <a:ext cx="5527323" cy="279297"/>
          </a:xfrm>
          <a:prstGeom prst="rect">
            <a:avLst/>
          </a:prstGeom>
        </p:spPr>
        <p:txBody>
          <a:bodyPr lIns="0" tIns="0" rIns="0" bIns="0"/>
          <a:lstStyle>
            <a:lvl1pPr marL="0" indent="0">
              <a:buNone/>
              <a:defRPr lang="en-US" sz="2175"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7250" lvl="0" indent="-207250" algn="l" defTabSz="828995" rtl="0" eaLnBrk="1" latinLnBrk="0" hangingPunct="1">
              <a:lnSpc>
                <a:spcPct val="90000"/>
              </a:lnSpc>
              <a:spcBef>
                <a:spcPts val="907"/>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10076595" y="1285172"/>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766414" y="1353455"/>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766414" y="4075206"/>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512422" y="3071607"/>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10076594" y="4075206"/>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822601" y="3071607"/>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512422" y="5802143"/>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822601" y="5802143"/>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40715936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881000"/>
            <a:ext cx="7604124" cy="1647503"/>
          </a:xfrm>
          <a:noFill/>
        </p:spPr>
        <p:txBody>
          <a:bodyPr vert="horz" wrap="square" lIns="0" tIns="0" rIns="0" bIns="0" rtlCol="0" anchor="t" anchorCtr="0">
            <a:noAutofit/>
          </a:bodyPr>
          <a:lstStyle>
            <a:lvl1pPr>
              <a:defRPr lang="en-US" sz="4896" spc="-150" baseline="0" dirty="0">
                <a:solidFill>
                  <a:schemeClr val="bg2"/>
                </a:solidFill>
                <a:latin typeface="Segoe UI" panose="020B0502040204020203" pitchFamily="34" charset="0"/>
              </a:defRPr>
            </a:lvl1pPr>
          </a:lstStyle>
          <a:p>
            <a:pPr marL="0" lvl="0">
              <a:lnSpc>
                <a:spcPts val="5599"/>
              </a:lnSpc>
            </a:pPr>
            <a:r>
              <a:rPr lang="en-US"/>
              <a:t>Section title</a:t>
            </a:r>
          </a:p>
        </p:txBody>
      </p:sp>
    </p:spTree>
    <p:extLst>
      <p:ext uri="{BB962C8B-B14F-4D97-AF65-F5344CB8AC3E}">
        <p14:creationId xmlns:p14="http://schemas.microsoft.com/office/powerpoint/2010/main" val="141371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557" indent="0">
              <a:buNone/>
              <a:defRPr sz="1800"/>
            </a:lvl3pPr>
            <a:lvl4pPr marL="457112" indent="0">
              <a:buNone/>
              <a:defRPr sz="1599"/>
            </a:lvl4pPr>
            <a:lvl5pPr marL="685669" indent="0">
              <a:buNone/>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926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391858"/>
            <a:ext cx="11239464" cy="71391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4271194"/>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4271194"/>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93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80146" y="6419783"/>
            <a:ext cx="12125562" cy="411213"/>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6755" y="3220276"/>
            <a:ext cx="3100785" cy="665607"/>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690937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3354781"/>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55595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46168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9559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1"/>
            <a:ext cx="11887200" cy="2308324"/>
          </a:xfrm>
        </p:spPr>
        <p:txBody>
          <a:bodyPr/>
          <a:lstStyle>
            <a:lvl1pPr marL="0" indent="0">
              <a:buNone/>
              <a:defRPr>
                <a:solidFill>
                  <a:schemeClr val="tx2"/>
                </a:solidFill>
              </a:defRPr>
            </a:lvl1pPr>
            <a:lvl2pPr marL="0" indent="0">
              <a:buFontTx/>
              <a:buNone/>
              <a:defRPr lang="en-US" dirty="0" smtClean="0"/>
            </a:lvl2pPr>
            <a:lvl3pPr marL="228513" indent="0">
              <a:buNone/>
              <a:defRPr lang="en-US" dirty="0" smtClean="0"/>
            </a:lvl3pPr>
            <a:lvl4pPr marL="457024" indent="0">
              <a:buNone/>
              <a:defRPr lang="en-US" dirty="0" smtClean="0"/>
            </a:lvl4pPr>
            <a:lvl5pPr marL="685537"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878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9"/>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2"/>
          </a:xfrm>
          <a:noFill/>
        </p:spPr>
        <p:txBody>
          <a:bodyPr wrap="square" tIns="91440" bIns="91440" anchor="t" anchorCtr="0">
            <a:noAutofit/>
          </a:bodyPr>
          <a:lstStyle>
            <a:lvl1pPr>
              <a:defRPr sz="5399"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9"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07337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theme" Target="../theme/theme3.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15AFA35D-41A6-40AC-98F2-40406F419FFB}" type="datetimeFigureOut">
              <a:rPr lang="en-US" smtClean="0"/>
              <a:t>8/18/2022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587742195"/>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hyperlink" Target="https://pnp.github.io/powershell" TargetMode="External"/><Relationship Id="rId4" Type="http://schemas.openxmlformats.org/officeDocument/2006/relationships/hyperlink" Target="https://github.com/pnp/powershell/releases/tag/v1.11.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hyperlink" Target="https://aka.ms/mgt/issues" TargetMode="External"/><Relationship Id="rId5" Type="http://schemas.openxmlformats.org/officeDocument/2006/relationships/hyperlink" Target="https://aka.ms/mgt/samples" TargetMode="External"/><Relationship Id="rId10" Type="http://schemas.openxmlformats.org/officeDocument/2006/relationships/image" Target="../media/image49.gif"/><Relationship Id="rId4" Type="http://schemas.openxmlformats.org/officeDocument/2006/relationships/hyperlink" Target="https://aka.ms/mgt/v2.6.0" TargetMode="External"/><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55.png"/><Relationship Id="rId21" Type="http://schemas.openxmlformats.org/officeDocument/2006/relationships/image" Target="../media/image65.png"/><Relationship Id="rId7" Type="http://schemas.microsoft.com/office/2007/relationships/hdphoto" Target="../media/hdphoto1.wdp"/><Relationship Id="rId12" Type="http://schemas.openxmlformats.org/officeDocument/2006/relationships/image" Target="../media/image61.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7.xml"/><Relationship Id="rId16" Type="http://schemas.openxmlformats.org/officeDocument/2006/relationships/image" Target="../media/image63.jpeg"/><Relationship Id="rId20" Type="http://schemas.openxmlformats.org/officeDocument/2006/relationships/image" Target="../media/image64.gif"/><Relationship Id="rId1" Type="http://schemas.openxmlformats.org/officeDocument/2006/relationships/slideLayout" Target="../slideLayouts/slideLayout34.xml"/><Relationship Id="rId6" Type="http://schemas.openxmlformats.org/officeDocument/2006/relationships/image" Target="../media/image58.png"/><Relationship Id="rId11" Type="http://schemas.openxmlformats.org/officeDocument/2006/relationships/hyperlink" Target="https://www.techcentral.ie/4L5Jj" TargetMode="External"/><Relationship Id="rId24" Type="http://schemas.openxmlformats.org/officeDocument/2006/relationships/image" Target="../media/image68.png"/><Relationship Id="rId5" Type="http://schemas.openxmlformats.org/officeDocument/2006/relationships/image" Target="../media/image57.svg"/><Relationship Id="rId15" Type="http://schemas.openxmlformats.org/officeDocument/2006/relationships/hyperlink" Target="http://commons.wikimedia.org/wiki/File%3AJavaScript-logo.png" TargetMode="External"/><Relationship Id="rId23" Type="http://schemas.openxmlformats.org/officeDocument/2006/relationships/image" Target="../media/image67.jpeg"/><Relationship Id="rId10" Type="http://schemas.openxmlformats.org/officeDocument/2006/relationships/image" Target="../media/image60.jpeg"/><Relationship Id="rId19" Type="http://schemas.openxmlformats.org/officeDocument/2006/relationships/hyperlink" Target="https://aka.ms/teams-samples" TargetMode="External"/><Relationship Id="rId4" Type="http://schemas.openxmlformats.org/officeDocument/2006/relationships/image" Target="../media/image56.png"/><Relationship Id="rId9" Type="http://schemas.openxmlformats.org/officeDocument/2006/relationships/hyperlink" Target="https://unterrichten.zum.de/wiki/Java" TargetMode="External"/><Relationship Id="rId14" Type="http://schemas.openxmlformats.org/officeDocument/2006/relationships/image" Target="../media/image62.png"/><Relationship Id="rId22"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hyperlink" Target="http://aka.ms/powerplatform-samples" TargetMode="External"/><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6.xml"/><Relationship Id="rId6" Type="http://schemas.openxmlformats.org/officeDocument/2006/relationships/image" Target="../media/image72.gif"/><Relationship Id="rId11" Type="http://schemas.openxmlformats.org/officeDocument/2006/relationships/image" Target="../media/image77.svg"/><Relationship Id="rId5" Type="http://schemas.openxmlformats.org/officeDocument/2006/relationships/image" Target="../media/image71.png"/><Relationship Id="rId15" Type="http://schemas.openxmlformats.org/officeDocument/2006/relationships/image" Target="../media/image80.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9.gif"/></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34.xml"/><Relationship Id="rId4" Type="http://schemas.openxmlformats.org/officeDocument/2006/relationships/image" Target="../media/image83.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dirty="0"/>
              <a:t>Microsoft 365 </a:t>
            </a:r>
            <a:r>
              <a:rPr lang="en-US" dirty="0"/>
              <a:t>&amp; </a:t>
            </a:r>
            <a:br>
              <a:rPr lang="en-US" dirty="0"/>
            </a:br>
            <a:r>
              <a:rPr lang="en-US" dirty="0"/>
              <a:t>Power Platform Development – </a:t>
            </a:r>
            <a:br>
              <a:rPr lang="en-US" dirty="0"/>
            </a:br>
            <a:r>
              <a:rPr lang="en-US" dirty="0"/>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August 18</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3742563"/>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1.11.0 released, nightly builds continue, go check it out </a:t>
            </a:r>
            <a:endParaRPr lang="en-US" sz="1400" b="1">
              <a:cs typeface="Segoe UI"/>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Minor documentation fixes, bug fixes and docs updates</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Anything you would like to have in here ? </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Release:</a:t>
            </a:r>
            <a:br>
              <a:rPr lang="en-US" sz="1400">
                <a:ea typeface="+mn-lt"/>
                <a:cs typeface="+mn-lt"/>
              </a:rPr>
            </a:br>
            <a:br>
              <a:rPr lang="en-US" sz="1400">
                <a:ea typeface="+mn-lt"/>
                <a:cs typeface="+mn-lt"/>
              </a:rPr>
            </a:br>
            <a:r>
              <a:rPr lang="en-US" sz="1400">
                <a:ea typeface="+mn-lt"/>
                <a:cs typeface="+mn-lt"/>
                <a:hlinkClick r:id="rId4"/>
              </a:rPr>
              <a:t>https://github.com/pnp/powershell/releases/tag/v1.11.0</a:t>
            </a: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4905958"/>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dirty="0">
                <a:cs typeface="Segoe UI"/>
              </a:rPr>
              <a:t>V1.11.0 released, back from summer break</a:t>
            </a:r>
            <a:br>
              <a:rPr lang="en-US" sz="1400" b="1" dirty="0">
                <a:cs typeface="Segoe UI"/>
              </a:rPr>
            </a:br>
            <a:br>
              <a:rPr lang="en-US" sz="1400" b="1" dirty="0">
                <a:cs typeface="Segoe UI"/>
              </a:rPr>
            </a:br>
            <a:r>
              <a:rPr lang="en-US" sz="1400" b="1" dirty="0">
                <a:cs typeface="Segoe UI"/>
              </a:rPr>
              <a:t>Many updates, improvements and fixes!</a:t>
            </a:r>
            <a:endParaRPr lang="en-US" dirty="0"/>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2.7 million downloads!</a:t>
            </a:r>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100 million</a:t>
            </a:r>
            <a:r>
              <a:rPr lang="en-US" sz="1400" dirty="0">
                <a:cs typeface="Segoe UI"/>
              </a:rPr>
              <a:t> </a:t>
            </a:r>
            <a:r>
              <a:rPr lang="en-US" sz="1400" b="1" dirty="0">
                <a:cs typeface="Segoe UI"/>
              </a:rPr>
              <a:t>cmdlets executed per day!!</a:t>
            </a:r>
            <a:endParaRPr lang="en-US"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Docs shifted, no more</a:t>
            </a:r>
            <a:r>
              <a:rPr lang="en-US" sz="1400" b="1" dirty="0">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Documentation, Articles and tips available at </a:t>
            </a:r>
            <a:br>
              <a:rPr lang="en-US" sz="1400" dirty="0">
                <a:cs typeface="Segoe UI"/>
              </a:rPr>
            </a:br>
            <a:br>
              <a:rPr lang="en-US" sz="1400" dirty="0">
                <a:cs typeface="Segoe UI"/>
              </a:rPr>
            </a:br>
            <a:r>
              <a:rPr lang="en-US" sz="1400" b="1" dirty="0">
                <a:cs typeface="Segoe UI"/>
                <a:hlinkClick r:id="rId5"/>
              </a:rPr>
              <a:t>https://pnp.github.io/powershell</a:t>
            </a:r>
            <a:endParaRPr lang="en-US" sz="1400"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Thinking of dropping support for PS 5, any strong objections ???</a:t>
            </a:r>
            <a:br>
              <a:rPr lang="en-US" sz="1400" b="1" dirty="0">
                <a:cs typeface="Segoe UI"/>
              </a:rPr>
            </a:br>
            <a:endParaRPr lang="en-US" sz="1400"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PnP PS runs in </a:t>
            </a:r>
            <a:r>
              <a:rPr lang="en-US" sz="1400" b="1" u="sng" dirty="0">
                <a:cs typeface="Segoe UI"/>
              </a:rPr>
              <a:t>PS 5</a:t>
            </a:r>
            <a:r>
              <a:rPr lang="en-US" sz="1400" u="sng" dirty="0">
                <a:cs typeface="Segoe UI"/>
              </a:rPr>
              <a:t>, </a:t>
            </a:r>
            <a:r>
              <a:rPr lang="en-US" sz="1400" b="1" u="sng" dirty="0">
                <a:cs typeface="Segoe UI"/>
              </a:rPr>
              <a:t>PS 7</a:t>
            </a:r>
            <a:r>
              <a:rPr lang="en-US" sz="1400" u="sng" dirty="0">
                <a:cs typeface="Segoe UI"/>
              </a:rPr>
              <a:t>, </a:t>
            </a:r>
            <a:r>
              <a:rPr lang="en-US" sz="1400" b="1" u="sng" dirty="0">
                <a:cs typeface="Segoe UI"/>
              </a:rPr>
              <a:t>Azure </a:t>
            </a:r>
            <a:r>
              <a:rPr lang="en-US" sz="1400" b="1" u="sng" dirty="0" err="1">
                <a:cs typeface="Segoe UI"/>
              </a:rPr>
              <a:t>CloudShell</a:t>
            </a:r>
            <a:r>
              <a:rPr lang="en-US" sz="1400" u="sng" dirty="0">
                <a:cs typeface="Segoe UI"/>
              </a:rPr>
              <a:t>, </a:t>
            </a:r>
            <a:r>
              <a:rPr lang="en-US" sz="1400" dirty="0">
                <a:cs typeface="Segoe UI"/>
              </a:rPr>
              <a:t> </a:t>
            </a:r>
            <a:r>
              <a:rPr lang="en-US" sz="1400" b="1" dirty="0">
                <a:cs typeface="Segoe UI"/>
              </a:rPr>
              <a:t>Azure Functions, Azure Runbooks &amp; Raspberry Pi</a:t>
            </a:r>
            <a:endParaRPr lang="en-US" sz="1400" b="1" dirty="0">
              <a:ea typeface="+mn-lt"/>
              <a:cs typeface="+mn-lt"/>
            </a:endParaRPr>
          </a:p>
          <a:p>
            <a:pPr marL="123825" lvl="1" defTabSz="360000">
              <a:lnSpc>
                <a:spcPct val="90000"/>
              </a:lnSpc>
              <a:spcAft>
                <a:spcPts val="600"/>
              </a:spcAft>
            </a:pPr>
            <a:endParaRPr lang="en-US" sz="1400" dirty="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6"/>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7324163" y="1275150"/>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~29.000 monthly</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603135" y="6483686"/>
            <a:ext cx="6575299" cy="489365"/>
          </a:xfrm>
          <a:prstGeom prst="rect">
            <a:avLst/>
          </a:prstGeom>
          <a:solidFill>
            <a:schemeClr val="accent6">
              <a:lumMod val="90000"/>
            </a:schemeClr>
          </a:solidFill>
        </p:spPr>
        <p:txBody>
          <a:bodyPr wrap="squar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A5B930F3-A420-24E3-1B1B-7A8122D1FDA8}"/>
              </a:ext>
            </a:extLst>
          </p:cNvPr>
          <p:cNvPicPr>
            <a:picLocks noChangeAspect="1"/>
          </p:cNvPicPr>
          <p:nvPr/>
        </p:nvPicPr>
        <p:blipFill>
          <a:blip r:embed="rId7"/>
          <a:stretch>
            <a:fillRect/>
          </a:stretch>
        </p:blipFill>
        <p:spPr>
          <a:xfrm>
            <a:off x="6784902" y="4704099"/>
            <a:ext cx="5422718" cy="1864264"/>
          </a:xfrm>
          <a:prstGeom prst="rect">
            <a:avLst/>
          </a:prstGeom>
          <a:ln>
            <a:solidFill>
              <a:schemeClr val="bg1">
                <a:lumMod val="90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727670"/>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4.0.0</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[2022-06-23]</a:t>
            </a:r>
          </a:p>
          <a:p>
            <a:pPr lvl="1" defTabSz="360000">
              <a:lnSpc>
                <a:spcPct val="90000"/>
              </a:lnSpc>
              <a:spcAft>
                <a:spcPts val="600"/>
              </a:spcAft>
              <a:defRPr/>
            </a:pPr>
            <a:r>
              <a:rPr lang="en-GB" sz="1000">
                <a:solidFill>
                  <a:srgbClr val="2F2F2F"/>
                </a:solidFill>
                <a:latin typeface="Segoe UI"/>
                <a:ea typeface="+mn-lt"/>
                <a:cs typeface="Segoe UI"/>
              </a:rPr>
              <a:t>Added `1.13`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`1.12`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`m365DevPreview`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component documentation for configuration and scaffolding details </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[Breaking] Upgraded Team JS SDK to version 2.0 (promises based)</a:t>
            </a:r>
            <a:br>
              <a:rPr lang="en-GB" sz="1000">
                <a:solidFill>
                  <a:srgbClr val="2F2F2F"/>
                </a:solidFill>
                <a:latin typeface="Segoe UI"/>
                <a:ea typeface="+mn-lt"/>
                <a:cs typeface="Segoe UI"/>
              </a:rPr>
            </a:br>
            <a:r>
              <a:rPr lang="en-GB" sz="1000">
                <a:solidFill>
                  <a:srgbClr val="2F2F2F"/>
                </a:solidFill>
                <a:latin typeface="Segoe UI"/>
                <a:ea typeface="+mn-lt"/>
                <a:cs typeface="Segoe UI"/>
              </a:rPr>
              <a:t>Updated all outdated references</a:t>
            </a:r>
            <a:br>
              <a:rPr lang="en-GB" sz="1000">
                <a:solidFill>
                  <a:srgbClr val="2F2F2F"/>
                </a:solidFill>
                <a:latin typeface="Segoe UI"/>
                <a:ea typeface="+mn-lt"/>
                <a:cs typeface="Segoe UI"/>
              </a:rPr>
            </a:br>
            <a:r>
              <a:rPr lang="en-GB" sz="1000">
                <a:solidFill>
                  <a:srgbClr val="2F2F2F"/>
                </a:solidFill>
                <a:latin typeface="Segoe UI"/>
                <a:ea typeface="+mn-lt"/>
                <a:cs typeface="Segoe UI"/>
              </a:rPr>
              <a:t>Manifest version 1.11 no longer selectable in scaffolding</a:t>
            </a:r>
            <a:br>
              <a:rPr lang="en-GB" sz="1000">
                <a:solidFill>
                  <a:srgbClr val="2F2F2F"/>
                </a:solidFill>
                <a:latin typeface="Segoe UI"/>
                <a:ea typeface="+mn-lt"/>
                <a:cs typeface="Segoe UI"/>
              </a:rPr>
            </a:br>
            <a:r>
              <a:rPr lang="en-GB" sz="1000">
                <a:solidFill>
                  <a:srgbClr val="2F2F2F"/>
                </a:solidFill>
                <a:latin typeface="Segoe UI"/>
                <a:ea typeface="+mn-lt"/>
                <a:cs typeface="Segoe UI"/>
              </a:rPr>
              <a:t>Default manifest version is 1.13</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Added a warning regarding Connectors not working with Teams JS SDK 2.0</a:t>
            </a:r>
            <a:br>
              <a:rPr lang="en-GB" sz="1000">
                <a:solidFill>
                  <a:srgbClr val="2F2F2F"/>
                </a:solidFill>
                <a:latin typeface="Segoe UI"/>
                <a:ea typeface="+mn-lt"/>
                <a:cs typeface="Segoe UI"/>
              </a:rPr>
            </a:br>
            <a:r>
              <a:rPr lang="en-GB" sz="1000">
                <a:solidFill>
                  <a:srgbClr val="2F2F2F"/>
                </a:solidFill>
                <a:latin typeface="Segoe UI"/>
                <a:ea typeface="+mn-lt"/>
                <a:cs typeface="Segoe UI"/>
              </a:rPr>
              <a:t>Calling bot support removed</a:t>
            </a:r>
            <a:br>
              <a:rPr lang="en-GB" sz="1000">
                <a:solidFill>
                  <a:srgbClr val="2F2F2F"/>
                </a:solidFill>
                <a:latin typeface="Segoe UI"/>
                <a:ea typeface="+mn-lt"/>
                <a:cs typeface="Segoe UI"/>
              </a:rPr>
            </a:br>
            <a:r>
              <a:rPr lang="en-GB" sz="1000">
                <a:solidFill>
                  <a:srgbClr val="2F2F2F"/>
                </a:solidFill>
                <a:latin typeface="Segoe UI"/>
                <a:ea typeface="+mn-lt"/>
                <a:cs typeface="Segoe UI"/>
              </a:rPr>
              <a:t>Viva Connections Tab scaffolding removed</a:t>
            </a:r>
            <a:br>
              <a:rPr lang="en-GB" sz="1000">
                <a:solidFill>
                  <a:srgbClr val="2F2F2F"/>
                </a:solidFill>
                <a:latin typeface="Segoe UI"/>
                <a:ea typeface="+mn-lt"/>
                <a:cs typeface="Segoe UI"/>
              </a:rPr>
            </a:br>
            <a:r>
              <a:rPr lang="en-GB" sz="1000" err="1">
                <a:solidFill>
                  <a:srgbClr val="2F2F2F"/>
                </a:solidFill>
                <a:latin typeface="Segoe UI"/>
                <a:ea typeface="+mn-lt"/>
                <a:cs typeface="Segoe UI"/>
              </a:rPr>
              <a:t>Removed</a:t>
            </a:r>
            <a:r>
              <a:rPr lang="en-GB" sz="1000">
                <a:solidFill>
                  <a:srgbClr val="2F2F2F"/>
                </a:solidFill>
                <a:latin typeface="Segoe UI"/>
                <a:ea typeface="+mn-lt"/>
                <a:cs typeface="Segoe UI"/>
              </a:rPr>
              <a:t> individual component README files (available in </a:t>
            </a:r>
            <a:r>
              <a:rPr lang="en-GB" sz="1000" err="1">
                <a:solidFill>
                  <a:srgbClr val="2F2F2F"/>
                </a:solidFill>
                <a:latin typeface="Segoe UI"/>
                <a:ea typeface="+mn-lt"/>
                <a:cs typeface="Segoe UI"/>
              </a:rPr>
              <a:t>Yo</a:t>
            </a:r>
            <a:r>
              <a:rPr lang="en-GB" sz="1000">
                <a:solidFill>
                  <a:srgbClr val="2F2F2F"/>
                </a:solidFill>
                <a:latin typeface="Segoe UI"/>
                <a:ea typeface="+mn-lt"/>
                <a:cs typeface="Segoe UI"/>
              </a:rPr>
              <a:t> Teams docs)</a:t>
            </a:r>
            <a:br>
              <a:rPr lang="en-GB" sz="1000">
                <a:solidFill>
                  <a:srgbClr val="2F2F2F"/>
                </a:solidFill>
                <a:latin typeface="Segoe UI"/>
                <a:ea typeface="+mn-lt"/>
                <a:cs typeface="Segoe UI"/>
              </a:rPr>
            </a:br>
            <a:r>
              <a:rPr lang="en-GB" sz="1000">
                <a:solidFill>
                  <a:srgbClr val="2F2F2F"/>
                </a:solidFill>
                <a:latin typeface="Segoe UI"/>
                <a:ea typeface="+mn-lt"/>
                <a:cs typeface="Segoe UI"/>
              </a:rPr>
              <a:t>Fixed issue with telemetry timeout at the end of scaffolding</a:t>
            </a:r>
            <a:endParaRPr lang="en-US" sz="100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tretch>
            <a:fillRect/>
          </a:stretch>
        </p:blipFill>
        <p:spPr>
          <a:xfrm>
            <a:off x="9137378" y="194275"/>
            <a:ext cx="1404294" cy="680375"/>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tretch>
            <a:fillRect/>
          </a:stretch>
        </p:blipFill>
        <p:spPr>
          <a:xfrm>
            <a:off x="7446033" y="1807802"/>
            <a:ext cx="4124293" cy="208538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tretch>
            <a:fillRect/>
          </a:stretch>
        </p:blipFill>
        <p:spPr>
          <a:xfrm>
            <a:off x="8475649" y="4661414"/>
            <a:ext cx="1986695" cy="1306320"/>
          </a:xfrm>
          <a:prstGeom prst="rect">
            <a:avLst/>
          </a:prstGeom>
          <a:ln>
            <a:noFill/>
          </a:ln>
          <a:effectLst>
            <a:outerShdw blurRad="292100" dist="139700" dir="2700000" algn="tl" rotWithShape="0">
              <a:srgbClr val="333333">
                <a:alpha val="65000"/>
              </a:srgbClr>
            </a:outerShdw>
          </a:effectLst>
        </p:spPr>
      </p:pic>
      <p:sp>
        <p:nvSpPr>
          <p:cNvPr id="20" name="Explosion: 14 Points 19">
            <a:extLst>
              <a:ext uri="{FF2B5EF4-FFF2-40B4-BE49-F238E27FC236}">
                <a16:creationId xmlns:a16="http://schemas.microsoft.com/office/drawing/2014/main" id="{18B2939B-BD26-B9FA-A405-4052F56BA567}"/>
              </a:ext>
            </a:extLst>
          </p:cNvPr>
          <p:cNvSpPr/>
          <p:nvPr/>
        </p:nvSpPr>
        <p:spPr bwMode="auto">
          <a:xfrm>
            <a:off x="4838522" y="120225"/>
            <a:ext cx="4822725" cy="2494695"/>
          </a:xfrm>
          <a:prstGeom prst="irregularSeal2">
            <a:avLst/>
          </a:prstGeom>
          <a:solidFill>
            <a:srgbClr val="00206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V4 Released </a:t>
            </a:r>
            <a:r>
              <a:rPr lang="en-GB" sz="2800">
                <a:solidFill>
                  <a:srgbClr val="2F2F2F"/>
                </a:solidFill>
                <a:latin typeface="Segoe UI Light" panose="020B0502040204020203" pitchFamily="34" charset="0"/>
                <a:cs typeface="Segoe UI Light" panose="020B0502040204020203" pitchFamily="34" charset="0"/>
              </a:rPr>
              <a:t>🎉🎉🎉🎉</a:t>
            </a:r>
            <a:endParaRPr lang="LID4096" sz="1200">
              <a:solidFill>
                <a:srgbClr val="2F2F2F"/>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ea typeface="+mn-lt"/>
                <a:cs typeface="+mn-lt"/>
              </a:rPr>
              <a:t>V2.6.0 is our latest release! Update your packages! </a:t>
            </a:r>
            <a:r>
              <a:rPr lang="en-US" sz="1400">
                <a:solidFill>
                  <a:schemeClr val="tx1"/>
                </a:solidFill>
                <a:ea typeface="+mn-lt"/>
                <a:cs typeface="+mn-lt"/>
                <a:hlinkClick r:id="rId4">
                  <a:extLst>
                    <a:ext uri="{A12FA001-AC4F-418D-AE19-62706E023703}">
                      <ahyp:hlinkClr xmlns:ahyp="http://schemas.microsoft.com/office/drawing/2018/hyperlinkcolor" val="tx"/>
                    </a:ext>
                  </a:extLst>
                </a:hlinkClick>
              </a:rPr>
              <a:t>https://aka.ms/mgt/v2.6.0</a:t>
            </a:r>
            <a:r>
              <a:rPr lang="en-US" sz="1400">
                <a:solidFill>
                  <a:schemeClr val="tx1"/>
                </a:solidFill>
                <a:ea typeface="+mn-lt"/>
                <a:cs typeface="+mn-lt"/>
              </a:rPr>
              <a:t> </a:t>
            </a:r>
          </a:p>
          <a:p>
            <a:pPr marL="751840" lvl="2" indent="-285750">
              <a:lnSpc>
                <a:spcPct val="90000"/>
              </a:lnSpc>
              <a:spcBef>
                <a:spcPct val="20000"/>
              </a:spcBef>
              <a:buFont typeface="Arial,Sans-Serif"/>
              <a:buChar char="•"/>
              <a:defRPr/>
            </a:pPr>
            <a:r>
              <a:rPr lang="en-US" sz="1400">
                <a:solidFill>
                  <a:schemeClr val="tx1"/>
                </a:solidFill>
                <a:cs typeface="Segoe UI"/>
              </a:rPr>
              <a:t>Accessibility updates</a:t>
            </a:r>
          </a:p>
          <a:p>
            <a:pPr marL="751840" lvl="2" indent="-285750">
              <a:lnSpc>
                <a:spcPct val="90000"/>
              </a:lnSpc>
              <a:spcBef>
                <a:spcPct val="20000"/>
              </a:spcBef>
              <a:buFont typeface="Arial,Sans-Serif"/>
              <a:buChar char="•"/>
              <a:defRPr/>
            </a:pPr>
            <a:r>
              <a:rPr lang="en-US" sz="1400">
                <a:solidFill>
                  <a:schemeClr val="tx1"/>
                </a:solidFill>
                <a:cs typeface="Segoe UI"/>
              </a:rPr>
              <a:t>Support for SPFx 1.15</a:t>
            </a:r>
          </a:p>
          <a:p>
            <a:pPr marL="751840" lvl="2" indent="-285750">
              <a:lnSpc>
                <a:spcPct val="90000"/>
              </a:lnSpc>
              <a:spcBef>
                <a:spcPct val="20000"/>
              </a:spcBef>
              <a:buFont typeface="Arial,Sans-Serif"/>
              <a:buChar char="•"/>
              <a:defRPr/>
            </a:pPr>
            <a:r>
              <a:rPr lang="en-US" sz="1400">
                <a:solidFill>
                  <a:schemeClr val="tx1"/>
                </a:solidFill>
                <a:cs typeface="Segoe UI"/>
              </a:rPr>
              <a:t>Documentation on </a:t>
            </a:r>
            <a:r>
              <a:rPr lang="en-US" sz="1400" err="1">
                <a:solidFill>
                  <a:schemeClr val="tx1"/>
                </a:solidFill>
                <a:cs typeface="Segoe UI"/>
              </a:rPr>
              <a:t>TeamsFx</a:t>
            </a:r>
            <a:endParaRPr lang="en-US" sz="1400">
              <a:solidFill>
                <a:schemeClr val="tx1"/>
              </a:solidFill>
              <a:cs typeface="Segoe UI"/>
            </a:endParaRPr>
          </a:p>
          <a:p>
            <a:pPr marL="751840" lvl="2" indent="-285750">
              <a:lnSpc>
                <a:spcPct val="90000"/>
              </a:lnSpc>
              <a:spcBef>
                <a:spcPct val="20000"/>
              </a:spcBef>
              <a:buFont typeface="Arial,Sans-Serif"/>
              <a:buChar char="•"/>
              <a:defRPr/>
            </a:pPr>
            <a:r>
              <a:rPr lang="en-US" sz="1400">
                <a:solidFill>
                  <a:schemeClr val="tx1"/>
                </a:solidFill>
                <a:cs typeface="Segoe UI"/>
              </a:rPr>
              <a:t>Updates mgt-people-picker</a:t>
            </a:r>
          </a:p>
          <a:p>
            <a:pPr marL="751840" lvl="2" indent="-285750">
              <a:lnSpc>
                <a:spcPct val="90000"/>
              </a:lnSpc>
              <a:spcBef>
                <a:spcPct val="20000"/>
              </a:spcBef>
              <a:buFont typeface="Arial,Sans-Serif"/>
              <a:buChar char="•"/>
              <a:defRPr/>
            </a:pPr>
            <a:r>
              <a:rPr lang="en-US" sz="1400">
                <a:solidFill>
                  <a:schemeClr val="tx1"/>
                </a:solidFill>
                <a:ea typeface="+mn-lt"/>
                <a:cs typeface="+mn-lt"/>
              </a:rPr>
              <a:t>Thanks @wuxiaojun514 for your contributions 🎉</a:t>
            </a:r>
            <a:endParaRPr lang="en-US" sz="1400">
              <a:solidFill>
                <a:schemeClr val="tx1"/>
              </a:solidFill>
              <a:cs typeface="Segoe UI"/>
            </a:endParaRPr>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live! Keep your contributions coming! </a:t>
            </a:r>
            <a:r>
              <a:rPr lang="en-US" sz="1400">
                <a:solidFill>
                  <a:schemeClr val="tx1"/>
                </a:solidFill>
                <a:cs typeface="Segoe UI"/>
                <a:hlinkClick r:id="rId5">
                  <a:extLst>
                    <a:ext uri="{A12FA001-AC4F-418D-AE19-62706E023703}">
                      <ahyp:hlinkClr xmlns:ahyp="http://schemas.microsoft.com/office/drawing/2018/hyperlinkcolor" val="tx"/>
                    </a:ext>
                  </a:extLst>
                </a:hlinkClick>
              </a:rPr>
              <a:t>https://aka.ms/mgt/samples</a:t>
            </a:r>
            <a:r>
              <a:rPr lang="en-US" sz="1400">
                <a:solidFill>
                  <a:schemeClr val="tx1"/>
                </a:solidFill>
                <a:cs typeface="Segoe UI"/>
              </a:rPr>
              <a:t> </a:t>
            </a:r>
            <a:endParaRPr lang="en-US">
              <a:solidFill>
                <a:schemeClr val="tx1"/>
              </a:solidFill>
              <a:cs typeface="Segoe UI"/>
            </a:endParaRPr>
          </a:p>
          <a:p>
            <a:pPr marL="0" lvl="1">
              <a:lnSpc>
                <a:spcPct val="90000"/>
              </a:lnSpc>
              <a:spcBef>
                <a:spcPct val="20000"/>
              </a:spcBef>
              <a:defRPr/>
            </a:pPr>
            <a:endParaRPr lang="en-US" sz="2000" b="1">
              <a:solidFill>
                <a:schemeClr val="tx1"/>
              </a:solidFill>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cs typeface="Segoe UI"/>
              </a:rPr>
              <a:t>help-wanted &amp; good-first-issue -&gt; </a:t>
            </a:r>
            <a:r>
              <a:rPr lang="en-US" sz="1400">
                <a:solidFill>
                  <a:schemeClr val="tx1"/>
                </a:solidFill>
                <a:cs typeface="Segoe UI"/>
                <a:hlinkClick r:id="rId6">
                  <a:extLst>
                    <a:ext uri="{A12FA001-AC4F-418D-AE19-62706E023703}">
                      <ahyp:hlinkClr xmlns:ahyp="http://schemas.microsoft.com/office/drawing/2018/hyperlinkcolor" val="tx"/>
                    </a:ext>
                  </a:extLst>
                </a:hlinkClick>
              </a:rPr>
              <a:t>https://aka.ms/mgt/issues</a:t>
            </a:r>
            <a:r>
              <a:rPr lang="en-US" sz="1400">
                <a:solidFill>
                  <a:schemeClr val="tx1"/>
                </a:solidFill>
                <a:cs typeface="Segoe UI"/>
              </a:rPr>
              <a:t> </a:t>
            </a: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7"/>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8"/>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9"/>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53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166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Updates to existing connectors:</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Square Business</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Square Payments</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chemeClr val="tx1"/>
              </a:solidFill>
            </a:endParaRP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404556"/>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164 scenarios</a:t>
            </a:r>
            <a:r>
              <a:rPr lang="en-US" sz="1400" dirty="0"/>
              <a:t> and </a:t>
            </a:r>
            <a:r>
              <a:rPr lang="en-US" sz="1400" b="1" dirty="0"/>
              <a:t>249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Awesome 🤩😃🎉👏 Samples Include :</a:t>
            </a:r>
            <a:endParaRPr lang="en-US" sz="1400" dirty="0">
              <a:cs typeface="Segoe UI"/>
            </a:endParaRPr>
          </a:p>
          <a:p>
            <a:pPr>
              <a:lnSpc>
                <a:spcPct val="90000"/>
              </a:lnSpc>
              <a:spcAft>
                <a:spcPts val="600"/>
              </a:spcAft>
            </a:pPr>
            <a:r>
              <a:rPr lang="en-US" sz="1400" b="1" i="1" dirty="0">
                <a:solidFill>
                  <a:srgbClr val="6D6BC5"/>
                </a:solidFill>
              </a:rPr>
              <a:t>New scenario using PnP PowerShell</a:t>
            </a:r>
          </a:p>
          <a:p>
            <a:pPr marL="285750" indent="-285750">
              <a:lnSpc>
                <a:spcPct val="90000"/>
              </a:lnSpc>
              <a:spcAft>
                <a:spcPts val="600"/>
              </a:spcAft>
              <a:buFont typeface="Arial" panose="020B0604020202020204" pitchFamily="34" charset="0"/>
              <a:buChar char="•"/>
            </a:pPr>
            <a:r>
              <a:rPr lang="en-US" sz="1400" dirty="0"/>
              <a:t>Export checked-out files in all sites associated with a hub site to CSV by </a:t>
            </a:r>
            <a:r>
              <a:rPr lang="en-GB" sz="1400" b="1" dirty="0" err="1"/>
              <a:t>Arash</a:t>
            </a:r>
            <a:r>
              <a:rPr lang="en-GB" sz="1400" b="1" dirty="0"/>
              <a:t> </a:t>
            </a:r>
            <a:r>
              <a:rPr lang="en-GB" sz="1400" b="1" dirty="0" err="1"/>
              <a:t>Aghajani</a:t>
            </a:r>
            <a:endParaRPr lang="en-US" sz="1400" dirty="0"/>
          </a:p>
          <a:p>
            <a:pPr marL="285750" indent="-285750">
              <a:lnSpc>
                <a:spcPct val="90000"/>
              </a:lnSpc>
              <a:spcAft>
                <a:spcPts val="600"/>
              </a:spcAft>
              <a:buFont typeface="Arial" panose="020B0604020202020204" pitchFamily="34" charset="0"/>
              <a:buChar char="•"/>
            </a:pPr>
            <a:r>
              <a:rPr lang="en-US" sz="1400" dirty="0"/>
              <a:t>Restore large number of items from SharePoint Recycle bin in bulk by </a:t>
            </a:r>
            <a:r>
              <a:rPr lang="en-GB" sz="1400" b="1" i="0" dirty="0">
                <a:solidFill>
                  <a:srgbClr val="323130"/>
                </a:solidFill>
                <a:effectLst/>
                <a:latin typeface="Segoe UI" panose="020B0502040204020203" pitchFamily="34" charset="0"/>
              </a:rPr>
              <a:t>Paul Matthews</a:t>
            </a:r>
            <a:endParaRPr lang="en-US" sz="1400" dirty="0"/>
          </a:p>
          <a:p>
            <a:pPr marL="285750" indent="-285750">
              <a:lnSpc>
                <a:spcPct val="90000"/>
              </a:lnSpc>
              <a:spcAft>
                <a:spcPts val="600"/>
              </a:spcAft>
              <a:buFont typeface="Arial" panose="020B0604020202020204" pitchFamily="34" charset="0"/>
              <a:buChar char="•"/>
            </a:pPr>
            <a:r>
              <a:rPr lang="en-US" sz="1400" dirty="0"/>
              <a:t>Request Reindex of SharePoint User Profile Properties by </a:t>
            </a:r>
            <a:r>
              <a:rPr lang="en-US" sz="1400" b="1" dirty="0"/>
              <a:t>Todd </a:t>
            </a:r>
            <a:r>
              <a:rPr lang="en-US" sz="1400" b="1" dirty="0" err="1"/>
              <a:t>Klindt</a:t>
            </a:r>
            <a:endParaRPr lang="en-US" sz="1400" b="1" dirty="0"/>
          </a:p>
          <a:p>
            <a:pPr marL="285750" indent="-285750">
              <a:lnSpc>
                <a:spcPct val="90000"/>
              </a:lnSpc>
              <a:spcAft>
                <a:spcPts val="600"/>
              </a:spcAft>
              <a:buFont typeface="Arial" panose="020B0604020202020204" pitchFamily="34" charset="0"/>
              <a:buChar char="•"/>
            </a:pPr>
            <a:r>
              <a:rPr lang="en-US" sz="1400" dirty="0"/>
              <a:t>Create a SharePoint site using the configuration of another site by </a:t>
            </a:r>
            <a:r>
              <a:rPr lang="en-GB" sz="1400" b="1" i="0" dirty="0">
                <a:solidFill>
                  <a:srgbClr val="323130"/>
                </a:solidFill>
                <a:effectLst/>
                <a:latin typeface="Segoe UI" panose="020B0502040204020203" pitchFamily="34" charset="0"/>
              </a:rPr>
              <a:t>Lewis </a:t>
            </a:r>
            <a:r>
              <a:rPr lang="en-GB" sz="1400" b="1" i="0" dirty="0" err="1">
                <a:solidFill>
                  <a:srgbClr val="323130"/>
                </a:solidFill>
                <a:effectLst/>
                <a:latin typeface="Segoe UI" panose="020B0502040204020203" pitchFamily="34" charset="0"/>
              </a:rPr>
              <a:t>Baybutt</a:t>
            </a:r>
            <a:endParaRPr lang="en-US" sz="1400" dirty="0"/>
          </a:p>
          <a:p>
            <a:pPr marL="285750" indent="-285750">
              <a:lnSpc>
                <a:spcPct val="90000"/>
              </a:lnSpc>
              <a:spcAft>
                <a:spcPts val="600"/>
              </a:spcAft>
              <a:buFont typeface="Arial" panose="020B0604020202020204" pitchFamily="34" charset="0"/>
              <a:buChar char="•"/>
            </a:pPr>
            <a:r>
              <a:rPr lang="en-US" sz="1400" dirty="0"/>
              <a:t>Bulk Publish Syntex Models To Libraries by </a:t>
            </a:r>
            <a:r>
              <a:rPr lang="en-US" sz="1400" b="1" dirty="0"/>
              <a:t>Leon </a:t>
            </a:r>
            <a:r>
              <a:rPr lang="en-US" sz="1400" b="1" dirty="0" err="1"/>
              <a:t>Armston</a:t>
            </a:r>
            <a:endParaRPr lang="en-US" sz="1400" dirty="0"/>
          </a:p>
          <a:p>
            <a:pPr marL="285750" indent="-285750">
              <a:lnSpc>
                <a:spcPct val="90000"/>
              </a:lnSpc>
              <a:spcAft>
                <a:spcPts val="600"/>
              </a:spcAft>
              <a:buFont typeface="Arial" panose="020B0604020202020204" pitchFamily="34" charset="0"/>
              <a:buChar char="•"/>
            </a:pPr>
            <a:r>
              <a:rPr lang="en-US" sz="1400" dirty="0"/>
              <a:t>Update web part properties on modern pages by </a:t>
            </a:r>
            <a:r>
              <a:rPr lang="en-US" sz="1400" b="1" dirty="0" err="1"/>
              <a:t>Ramin</a:t>
            </a:r>
            <a:r>
              <a:rPr lang="en-US" sz="1400" b="1" dirty="0"/>
              <a:t> Ahmadi</a:t>
            </a:r>
            <a:endParaRPr lang="en-US" sz="1400" b="1" i="1" dirty="0">
              <a:solidFill>
                <a:srgbClr val="6D6BC5"/>
              </a:solidFill>
              <a:cs typeface="Segoe UI"/>
            </a:endParaRPr>
          </a:p>
          <a:p>
            <a:pPr>
              <a:lnSpc>
                <a:spcPct val="90000"/>
              </a:lnSpc>
              <a:spcAft>
                <a:spcPts val="600"/>
              </a:spcAft>
            </a:pPr>
            <a:r>
              <a:rPr lang="en-US" sz="1400" b="1" i="1" dirty="0">
                <a:solidFill>
                  <a:srgbClr val="6D6BC5"/>
                </a:solidFill>
              </a:rPr>
              <a:t>New scenarios using CLI for Microsoft 365 Scripts</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Get Azure AD app permission info by </a:t>
            </a:r>
            <a:r>
              <a:rPr lang="en-US" sz="1400" b="1" dirty="0"/>
              <a:t>Michaël Maillot</a:t>
            </a:r>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Add a document library web part to a page by </a:t>
            </a:r>
            <a:r>
              <a:rPr lang="en-US" sz="1400" b="1" dirty="0"/>
              <a:t>Todd </a:t>
            </a:r>
            <a:r>
              <a:rPr lang="en-US" sz="1400" b="1" dirty="0" err="1"/>
              <a:t>Klindt</a:t>
            </a:r>
            <a:endParaRPr lang="en-US" sz="1400" dirty="0"/>
          </a:p>
          <a:p>
            <a:pPr marL="285750" indent="-285750">
              <a:lnSpc>
                <a:spcPct val="90000"/>
              </a:lnSpc>
              <a:spcAft>
                <a:spcPts val="600"/>
              </a:spcAft>
              <a:buFont typeface="Arial" panose="020B0604020202020204" pitchFamily="34" charset="0"/>
              <a:buChar char="•"/>
            </a:pPr>
            <a:r>
              <a:rPr lang="en-US" sz="1400" dirty="0"/>
              <a:t>Request Reindex of SharePoint User Profile Properties by </a:t>
            </a:r>
            <a:r>
              <a:rPr lang="en-US" sz="1400" b="1" dirty="0"/>
              <a:t>Todd </a:t>
            </a:r>
            <a:r>
              <a:rPr lang="en-US" sz="1400" b="1" dirty="0" err="1"/>
              <a:t>Klindt</a:t>
            </a:r>
            <a:endParaRPr lang="en-US" sz="1400" dirty="0"/>
          </a:p>
          <a:p>
            <a:pPr marL="285750" indent="-285750">
              <a:lnSpc>
                <a:spcPct val="90000"/>
              </a:lnSpc>
              <a:spcAft>
                <a:spcPts val="600"/>
              </a:spcAft>
              <a:buFont typeface="Arial" panose="020B0604020202020204" pitchFamily="34" charset="0"/>
              <a:buChar char="•"/>
            </a:pPr>
            <a:r>
              <a:rPr lang="en-US" sz="1400" dirty="0"/>
              <a:t>Copy Planner Plan by </a:t>
            </a:r>
            <a:r>
              <a:rPr lang="en-US" sz="1400" b="1" dirty="0" err="1"/>
              <a:t>Reshmee</a:t>
            </a:r>
            <a:r>
              <a:rPr lang="en-US" sz="1400" b="1" dirty="0"/>
              <a:t> </a:t>
            </a:r>
            <a:r>
              <a:rPr lang="en-US" sz="1400" b="1" dirty="0" err="1"/>
              <a:t>Auckloo</a:t>
            </a:r>
            <a:br>
              <a:rPr lang="en-US" sz="1400" dirty="0"/>
            </a:br>
            <a:endParaRPr lang="en-US" sz="1400" b="1" dirty="0"/>
          </a:p>
          <a:p>
            <a:pPr>
              <a:lnSpc>
                <a:spcPct val="90000"/>
              </a:lnSpc>
              <a:spcAft>
                <a:spcPts val="600"/>
              </a:spcAft>
            </a:pPr>
            <a:r>
              <a:rPr lang="en-US" sz="1400" b="1" dirty="0">
                <a:solidFill>
                  <a:schemeClr val="accent4"/>
                </a:solidFill>
              </a:rPr>
              <a:t>Site Feature: </a:t>
            </a:r>
            <a:r>
              <a:rPr lang="en-US" sz="1400" b="1" dirty="0"/>
              <a:t>Now filter scripts used for security and permissions</a:t>
            </a:r>
          </a:p>
          <a:p>
            <a:pPr>
              <a:lnSpc>
                <a:spcPct val="90000"/>
              </a:lnSpc>
              <a:spcAft>
                <a:spcPts val="600"/>
              </a:spcAft>
            </a:pPr>
            <a:r>
              <a:rPr lang="en-US" sz="1400" u="sng" dirty="0"/>
              <a:t>Thank you</a:t>
            </a:r>
            <a:r>
              <a:rPr lang="en-US" sz="1400" dirty="0"/>
              <a:t> for your samples and contributions – your awesome and happy summer holidays!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385020" y="3833201"/>
            <a:ext cx="1287439" cy="1287439"/>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2344420" y="7523480"/>
            <a:ext cx="731520" cy="193040"/>
          </a:xfrm>
          <a:prstGeom prst="rect">
            <a:avLst/>
          </a:prstGeom>
        </p:spPr>
      </p:pic>
      <p:sp>
        <p:nvSpPr>
          <p:cNvPr id="10" name="TextBox 9">
            <a:extLst>
              <a:ext uri="{FF2B5EF4-FFF2-40B4-BE49-F238E27FC236}">
                <a16:creationId xmlns:a16="http://schemas.microsoft.com/office/drawing/2014/main" id="{E5DD3B43-994E-7D9A-B25B-EF8FC96CE5FB}"/>
              </a:ext>
            </a:extLst>
          </p:cNvPr>
          <p:cNvSpPr txBox="1"/>
          <p:nvPr/>
        </p:nvSpPr>
        <p:spPr>
          <a:xfrm>
            <a:off x="-3274836" y="2749365"/>
            <a:ext cx="2878596" cy="2905411"/>
          </a:xfrm>
          <a:prstGeom prst="rect">
            <a:avLst/>
          </a:prstGeom>
          <a:noFill/>
        </p:spPr>
        <p:txBody>
          <a:bodyPr wrap="square" lIns="182880" tIns="146304" rIns="182880" bIns="146304" rtlCol="0" anchor="t">
            <a:spAutoFit/>
          </a:bodyPr>
          <a:lstStyle/>
          <a:p>
            <a:pPr marL="285750" indent="-285750">
              <a:lnSpc>
                <a:spcPct val="90000"/>
              </a:lnSpc>
              <a:spcAft>
                <a:spcPts val="600"/>
              </a:spcAft>
              <a:buFont typeface="Arial" panose="020B0604020202020204" pitchFamily="34" charset="0"/>
              <a:buChar char="•"/>
            </a:pPr>
            <a:r>
              <a:rPr lang="en-US" sz="1400" b="1" err="1"/>
              <a:t>Ramin</a:t>
            </a:r>
            <a:r>
              <a:rPr lang="en-US" sz="1400" b="1"/>
              <a:t> Ahmadi</a:t>
            </a:r>
          </a:p>
          <a:p>
            <a:pPr marL="285750" indent="-285750">
              <a:lnSpc>
                <a:spcPct val="90000"/>
              </a:lnSpc>
              <a:spcAft>
                <a:spcPts val="600"/>
              </a:spcAft>
              <a:buFont typeface="Arial" panose="020B0604020202020204" pitchFamily="34" charset="0"/>
              <a:buChar char="•"/>
            </a:pPr>
            <a:r>
              <a:rPr lang="en-US" sz="1400" b="1"/>
              <a:t>Martin </a:t>
            </a:r>
            <a:r>
              <a:rPr lang="en-US" sz="1400" b="1" err="1"/>
              <a:t>Lingstuyl</a:t>
            </a:r>
            <a:r>
              <a:rPr lang="en-US" sz="1400" b="1"/>
              <a:t> </a:t>
            </a:r>
          </a:p>
          <a:p>
            <a:pPr marL="285750" indent="-285750">
              <a:lnSpc>
                <a:spcPct val="90000"/>
              </a:lnSpc>
              <a:spcAft>
                <a:spcPts val="600"/>
              </a:spcAft>
              <a:buFont typeface="Arial" panose="020B0604020202020204" pitchFamily="34" charset="0"/>
              <a:buChar char="•"/>
            </a:pPr>
            <a:r>
              <a:rPr lang="en-US" sz="1400" b="1" err="1"/>
              <a:t>Reshmee</a:t>
            </a:r>
            <a:r>
              <a:rPr lang="en-US" sz="1400" b="1"/>
              <a:t> </a:t>
            </a:r>
            <a:r>
              <a:rPr lang="en-US" sz="1400" b="1" err="1"/>
              <a:t>Auckloo</a:t>
            </a:r>
            <a:endParaRPr lang="en-US" sz="1400" b="1"/>
          </a:p>
          <a:p>
            <a:pPr marL="285750" indent="-285750">
              <a:lnSpc>
                <a:spcPct val="90000"/>
              </a:lnSpc>
              <a:spcAft>
                <a:spcPts val="600"/>
              </a:spcAft>
              <a:buFont typeface="Arial" panose="020B0604020202020204" pitchFamily="34" charset="0"/>
              <a:buChar char="•"/>
            </a:pPr>
            <a:r>
              <a:rPr lang="en-US" sz="1400" b="1"/>
              <a:t>Todd </a:t>
            </a:r>
            <a:r>
              <a:rPr lang="en-US" sz="1400" b="1" err="1"/>
              <a:t>Klindt</a:t>
            </a:r>
            <a:endParaRPr lang="en-US" sz="1400" b="1"/>
          </a:p>
          <a:p>
            <a:pPr marL="285750" indent="-285750">
              <a:lnSpc>
                <a:spcPct val="90000"/>
              </a:lnSpc>
              <a:spcAft>
                <a:spcPts val="600"/>
              </a:spcAft>
              <a:buFont typeface="Arial" panose="020B0604020202020204" pitchFamily="34" charset="0"/>
              <a:buChar char="•"/>
            </a:pPr>
            <a:r>
              <a:rPr lang="en-US" sz="1400" b="1"/>
              <a:t>Leon </a:t>
            </a:r>
            <a:r>
              <a:rPr lang="en-US" sz="1400" b="1" err="1"/>
              <a:t>Armston</a:t>
            </a:r>
            <a:endParaRPr lang="en-US" sz="1400" b="1"/>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Paul Matthews</a:t>
            </a:r>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Lewis </a:t>
            </a:r>
            <a:r>
              <a:rPr lang="en-GB" sz="1400" b="1" i="0" err="1">
                <a:solidFill>
                  <a:srgbClr val="323130"/>
                </a:solidFill>
                <a:effectLst/>
                <a:latin typeface="Segoe UI" panose="020B0502040204020203" pitchFamily="34" charset="0"/>
              </a:rPr>
              <a:t>Baybutt</a:t>
            </a:r>
            <a:endParaRPr lang="en-GB" sz="1400" b="1">
              <a:solidFill>
                <a:srgbClr val="323130"/>
              </a:solidFill>
              <a:latin typeface="Segoe UI" panose="020B0502040204020203" pitchFamily="34" charset="0"/>
            </a:endParaRPr>
          </a:p>
          <a:p>
            <a:pPr marL="285750" indent="-285750">
              <a:lnSpc>
                <a:spcPct val="90000"/>
              </a:lnSpc>
              <a:spcAft>
                <a:spcPts val="600"/>
              </a:spcAft>
              <a:buFont typeface="Arial" panose="020B0604020202020204" pitchFamily="34" charset="0"/>
              <a:buChar char="•"/>
            </a:pPr>
            <a:r>
              <a:rPr lang="en-GB" sz="1400" b="1" i="0" err="1">
                <a:solidFill>
                  <a:srgbClr val="323130"/>
                </a:solidFill>
                <a:effectLst/>
                <a:latin typeface="Segoe UI" panose="020B0502040204020203" pitchFamily="34" charset="0"/>
              </a:rPr>
              <a:t>Ramin</a:t>
            </a:r>
            <a:r>
              <a:rPr lang="en-GB" sz="1400" b="1" i="0">
                <a:solidFill>
                  <a:srgbClr val="323130"/>
                </a:solidFill>
                <a:effectLst/>
                <a:latin typeface="Segoe UI" panose="020B0502040204020203" pitchFamily="34" charset="0"/>
              </a:rPr>
              <a:t> Ahmadi</a:t>
            </a:r>
          </a:p>
          <a:p>
            <a:pPr marL="285750" indent="-285750">
              <a:lnSpc>
                <a:spcPct val="90000"/>
              </a:lnSpc>
              <a:spcAft>
                <a:spcPts val="600"/>
              </a:spcAft>
              <a:buFont typeface="Arial" panose="020B0604020202020204" pitchFamily="34" charset="0"/>
              <a:buChar char="•"/>
            </a:pPr>
            <a:r>
              <a:rPr lang="en-GB" sz="1400" b="1" err="1"/>
              <a:t>Arash</a:t>
            </a:r>
            <a:r>
              <a:rPr lang="en-GB" sz="1400" b="1"/>
              <a:t> </a:t>
            </a:r>
            <a:r>
              <a:rPr lang="en-GB" sz="1400" b="1" err="1"/>
              <a:t>Aghajani</a:t>
            </a:r>
            <a:br>
              <a:rPr lang="en-US" sz="1400" b="1"/>
            </a:br>
            <a:endParaRPr lang="en-US" sz="1400" b="1" i="1">
              <a:cs typeface="Segoe UI"/>
            </a:endParaRPr>
          </a:p>
        </p:txBody>
      </p:sp>
      <p:sp>
        <p:nvSpPr>
          <p:cNvPr id="18" name="TextBox 17">
            <a:extLst>
              <a:ext uri="{FF2B5EF4-FFF2-40B4-BE49-F238E27FC236}">
                <a16:creationId xmlns:a16="http://schemas.microsoft.com/office/drawing/2014/main" id="{DF94C38C-E0FA-553F-2D8B-612180A32B86}"/>
              </a:ext>
            </a:extLst>
          </p:cNvPr>
          <p:cNvSpPr txBox="1"/>
          <p:nvPr/>
        </p:nvSpPr>
        <p:spPr>
          <a:xfrm>
            <a:off x="3832842" y="7523480"/>
            <a:ext cx="9895840" cy="590931"/>
          </a:xfrm>
          <a:prstGeom prst="rect">
            <a:avLst/>
          </a:prstGeom>
          <a:noFill/>
        </p:spPr>
        <p:txBody>
          <a:bodyPr wrap="square">
            <a:spAutoFit/>
          </a:bodyPr>
          <a:lstStyle/>
          <a:p>
            <a:pPr>
              <a:lnSpc>
                <a:spcPct val="90000"/>
              </a:lnSpc>
              <a:spcAft>
                <a:spcPts val="600"/>
              </a:spcAft>
            </a:pPr>
            <a:r>
              <a:rPr lang="en-US" sz="1800"/>
              <a:t>We have    </a:t>
            </a:r>
            <a:r>
              <a:rPr lang="en-US" sz="1600">
                <a:solidFill>
                  <a:schemeClr val="bg2"/>
                </a:solidFill>
              </a:rPr>
              <a:t>good </a:t>
            </a:r>
            <a:r>
              <a:rPr lang="en-US" sz="1600" err="1">
                <a:solidFill>
                  <a:schemeClr val="bg2"/>
                </a:solidFill>
              </a:rPr>
              <a:t>firs</a:t>
            </a:r>
            <a:r>
              <a:rPr lang="en-US" sz="1800" err="1"/>
              <a:t>in</a:t>
            </a:r>
            <a:r>
              <a:rPr lang="en-US" sz="1800"/>
              <a:t> the GitHub Repo with sample ideas of scripts that you could contribute to </a:t>
            </a:r>
            <a:r>
              <a:rPr lang="en-US" sz="1800">
                <a:sym typeface="Wingdings" panose="05000000000000000000" pitchFamily="2" charset="2"/>
              </a:rPr>
              <a:t> </a:t>
            </a:r>
            <a:r>
              <a:rPr lang="en-US" sz="1800"/>
              <a:t> </a:t>
            </a:r>
            <a:r>
              <a:rPr lang="en-US" sz="1800" b="1" i="1"/>
              <a:t>https://github.com/pnp/script-samples</a:t>
            </a:r>
          </a:p>
        </p:txBody>
      </p:sp>
      <p:sp>
        <p:nvSpPr>
          <p:cNvPr id="20" name="TextBox 19">
            <a:extLst>
              <a:ext uri="{FF2B5EF4-FFF2-40B4-BE49-F238E27FC236}">
                <a16:creationId xmlns:a16="http://schemas.microsoft.com/office/drawing/2014/main" id="{B9445DA7-F378-B877-C84C-2819F8328148}"/>
              </a:ext>
            </a:extLst>
          </p:cNvPr>
          <p:cNvSpPr txBox="1"/>
          <p:nvPr/>
        </p:nvSpPr>
        <p:spPr>
          <a:xfrm>
            <a:off x="7750204" y="5440479"/>
            <a:ext cx="1287439" cy="923330"/>
          </a:xfrm>
          <a:prstGeom prst="rect">
            <a:avLst/>
          </a:prstGeom>
          <a:noFill/>
        </p:spPr>
        <p:txBody>
          <a:bodyPr wrap="square">
            <a:spAutoFit/>
          </a:bodyPr>
          <a:lstStyle/>
          <a:p>
            <a:r>
              <a:rPr lang="en-US" sz="5400"/>
              <a:t>👏</a:t>
            </a:r>
            <a:endParaRPr lang="en-GB" sz="5400"/>
          </a:p>
        </p:txBody>
      </p:sp>
    </p:spTree>
    <p:extLst>
      <p:ext uri="{BB962C8B-B14F-4D97-AF65-F5344CB8AC3E}">
        <p14:creationId xmlns:p14="http://schemas.microsoft.com/office/powerpoint/2010/main" val="13747691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bbon: Tilted Up 20">
            <a:extLst>
              <a:ext uri="{FF2B5EF4-FFF2-40B4-BE49-F238E27FC236}">
                <a16:creationId xmlns:a16="http://schemas.microsoft.com/office/drawing/2014/main" id="{4A933F16-4C0B-478D-BD49-5C11797B0365}"/>
              </a:ext>
            </a:extLst>
          </p:cNvPr>
          <p:cNvSpPr/>
          <p:nvPr/>
        </p:nvSpPr>
        <p:spPr bwMode="auto">
          <a:xfrm>
            <a:off x="450921" y="1219709"/>
            <a:ext cx="5514450" cy="510081"/>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b="1">
                <a:gradFill>
                  <a:gsLst>
                    <a:gs pos="0">
                      <a:srgbClr val="FFFFFF"/>
                    </a:gs>
                    <a:gs pos="100000">
                      <a:srgbClr val="FFFFFF"/>
                    </a:gs>
                  </a:gsLst>
                  <a:lin ang="5400000" scaled="0"/>
                </a:gradFill>
                <a:cs typeface="Segoe UI"/>
              </a:rPr>
              <a:t>New Teams Toolkit sample</a:t>
            </a:r>
            <a:endParaRPr lang="en-US" sz="1600"/>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20690" y="4210741"/>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8079706" y="89659"/>
            <a:ext cx="673638" cy="1037207"/>
          </a:xfrm>
          <a:prstGeom prst="rect">
            <a:avLst/>
          </a:prstGeom>
        </p:spPr>
      </p:pic>
      <p:grpSp>
        <p:nvGrpSpPr>
          <p:cNvPr id="12" name="Group 11">
            <a:extLst>
              <a:ext uri="{FF2B5EF4-FFF2-40B4-BE49-F238E27FC236}">
                <a16:creationId xmlns:a16="http://schemas.microsoft.com/office/drawing/2014/main" id="{B58524CF-339E-A9E2-231F-2FFF52E94176}"/>
              </a:ext>
            </a:extLst>
          </p:cNvPr>
          <p:cNvGrpSpPr/>
          <p:nvPr/>
        </p:nvGrpSpPr>
        <p:grpSpPr>
          <a:xfrm>
            <a:off x="6458654" y="7278723"/>
            <a:ext cx="5373868" cy="2573618"/>
            <a:chOff x="7989708" y="5160682"/>
            <a:chExt cx="5373868" cy="2573618"/>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grpSp>
      <p:sp>
        <p:nvSpPr>
          <p:cNvPr id="20" name="TextBox 19">
            <a:extLst>
              <a:ext uri="{FF2B5EF4-FFF2-40B4-BE49-F238E27FC236}">
                <a16:creationId xmlns:a16="http://schemas.microsoft.com/office/drawing/2014/main" id="{5EFBFC6A-3B9F-91B3-7601-07FC4BCAD51F}"/>
              </a:ext>
            </a:extLst>
          </p:cNvPr>
          <p:cNvSpPr txBox="1"/>
          <p:nvPr/>
        </p:nvSpPr>
        <p:spPr>
          <a:xfrm>
            <a:off x="8766687" y="109978"/>
            <a:ext cx="3410859" cy="1037207"/>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rPr>
              <a:t>Please check out all the samples!</a:t>
            </a:r>
            <a:br>
              <a:rPr lang="en-US" sz="1600">
                <a:gradFill>
                  <a:gsLst>
                    <a:gs pos="2917">
                      <a:schemeClr val="tx1"/>
                    </a:gs>
                    <a:gs pos="30000">
                      <a:schemeClr val="tx1"/>
                    </a:gs>
                  </a:gsLst>
                  <a:lin ang="5400000" scaled="0"/>
                </a:gradFill>
                <a:sym typeface="Wingdings" panose="05000000000000000000" pitchFamily="2" charset="2"/>
              </a:rPr>
            </a:br>
            <a:r>
              <a:rPr lang="en-US" sz="16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16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hlinkClick r:id="rId19"/>
              </a:rPr>
              <a:t>https://aka.ms/teams-samples</a:t>
            </a:r>
            <a:r>
              <a:rPr lang="en-US" sz="1600">
                <a:gradFill>
                  <a:gsLst>
                    <a:gs pos="2917">
                      <a:schemeClr val="tx1"/>
                    </a:gs>
                    <a:gs pos="30000">
                      <a:schemeClr val="tx1"/>
                    </a:gs>
                  </a:gsLst>
                  <a:lin ang="5400000" scaled="0"/>
                </a:gradFill>
                <a:sym typeface="Wingdings" panose="05000000000000000000" pitchFamily="2" charset="2"/>
              </a:rPr>
              <a:t> </a:t>
            </a:r>
          </a:p>
        </p:txBody>
      </p:sp>
      <p:sp>
        <p:nvSpPr>
          <p:cNvPr id="6" name="TextBox 5">
            <a:extLst>
              <a:ext uri="{FF2B5EF4-FFF2-40B4-BE49-F238E27FC236}">
                <a16:creationId xmlns:a16="http://schemas.microsoft.com/office/drawing/2014/main" id="{E18DDE73-712D-4CAD-AC69-ADF9FEA81CA4}"/>
              </a:ext>
            </a:extLst>
          </p:cNvPr>
          <p:cNvSpPr txBox="1"/>
          <p:nvPr/>
        </p:nvSpPr>
        <p:spPr>
          <a:xfrm>
            <a:off x="450921" y="5035032"/>
            <a:ext cx="5206929" cy="1668149"/>
          </a:xfrm>
          <a:prstGeom prst="rect">
            <a:avLst/>
          </a:prstGeom>
          <a:noFill/>
        </p:spPr>
        <p:txBody>
          <a:bodyPr wrap="square" lIns="182880" tIns="146304" rIns="182880" bIns="146304" rtlCol="0">
            <a:spAutoFit/>
          </a:bodyPr>
          <a:lstStyle/>
          <a:p>
            <a:pPr>
              <a:lnSpc>
                <a:spcPct val="90000"/>
              </a:lnSpc>
              <a:spcAft>
                <a:spcPts val="600"/>
              </a:spcAft>
            </a:pPr>
            <a:r>
              <a:rPr lang="en-US" u="sng" dirty="0">
                <a:gradFill>
                  <a:gsLst>
                    <a:gs pos="2917">
                      <a:schemeClr val="tx1"/>
                    </a:gs>
                    <a:gs pos="30000">
                      <a:schemeClr val="tx1"/>
                    </a:gs>
                  </a:gsLst>
                  <a:lin ang="5400000" scaled="0"/>
                </a:gradFill>
              </a:rPr>
              <a:t>One Productivity Hub</a:t>
            </a:r>
            <a:r>
              <a:rPr lang="en-US" dirty="0">
                <a:gradFill>
                  <a:gsLst>
                    <a:gs pos="2917">
                      <a:schemeClr val="tx1"/>
                    </a:gs>
                    <a:gs pos="30000">
                      <a:schemeClr val="tx1"/>
                    </a:gs>
                  </a:gsLst>
                  <a:lin ang="5400000" scaled="0"/>
                </a:gradFill>
              </a:rPr>
              <a:t> - view calendar, to-do tasks and files using Microsoft Graph Toolkit components and </a:t>
            </a:r>
            <a:r>
              <a:rPr lang="en-US" dirty="0" err="1">
                <a:gradFill>
                  <a:gsLst>
                    <a:gs pos="2917">
                      <a:schemeClr val="tx1"/>
                    </a:gs>
                    <a:gs pos="30000">
                      <a:schemeClr val="tx1"/>
                    </a:gs>
                  </a:gsLst>
                  <a:lin ang="5400000" scaled="0"/>
                </a:gradFill>
              </a:rPr>
              <a:t>TeamsFx</a:t>
            </a:r>
            <a:r>
              <a:rPr lang="en-US" dirty="0">
                <a:gradFill>
                  <a:gsLst>
                    <a:gs pos="2917">
                      <a:schemeClr val="tx1"/>
                    </a:gs>
                    <a:gs pos="30000">
                      <a:schemeClr val="tx1"/>
                    </a:gs>
                  </a:gsLst>
                  <a:lin ang="5400000" scaled="0"/>
                </a:gradFill>
              </a:rPr>
              <a:t> Provider</a:t>
            </a:r>
          </a:p>
          <a:p>
            <a:pPr>
              <a:lnSpc>
                <a:spcPct val="90000"/>
              </a:lnSpc>
              <a:spcAft>
                <a:spcPts val="600"/>
              </a:spcAft>
            </a:pPr>
            <a:r>
              <a:rPr lang="en-US" dirty="0" err="1">
                <a:gradFill>
                  <a:gsLst>
                    <a:gs pos="2917">
                      <a:schemeClr val="tx1"/>
                    </a:gs>
                    <a:gs pos="30000">
                      <a:schemeClr val="tx1"/>
                    </a:gs>
                  </a:gsLst>
                  <a:lin ang="5400000" scaled="0"/>
                </a:gradFill>
              </a:rPr>
              <a:t>Ayca</a:t>
            </a:r>
            <a:r>
              <a:rPr lang="en-US" dirty="0">
                <a:gradFill>
                  <a:gsLst>
                    <a:gs pos="2917">
                      <a:schemeClr val="tx1"/>
                    </a:gs>
                    <a:gs pos="30000">
                      <a:schemeClr val="tx1"/>
                    </a:gs>
                  </a:gsLst>
                  <a:lin ang="5400000" scaled="0"/>
                </a:gradFill>
              </a:rPr>
              <a:t> Bas @aycabs</a:t>
            </a:r>
          </a:p>
          <a:p>
            <a:pPr>
              <a:lnSpc>
                <a:spcPct val="90000"/>
              </a:lnSpc>
              <a:spcAft>
                <a:spcPts val="600"/>
              </a:spcAft>
            </a:pPr>
            <a:r>
              <a:rPr lang="en-US" sz="1600" u="sng" dirty="0"/>
              <a:t>https://aka.ms/teamsfx-one-productivity-hus</a:t>
            </a:r>
            <a:endParaRPr lang="en-US" dirty="0">
              <a:gradFill>
                <a:gsLst>
                  <a:gs pos="2917">
                    <a:schemeClr val="tx1"/>
                  </a:gs>
                  <a:gs pos="30000">
                    <a:schemeClr val="tx1"/>
                  </a:gs>
                </a:gsLst>
                <a:lin ang="5400000" scaled="0"/>
              </a:gradFill>
            </a:endParaRPr>
          </a:p>
        </p:txBody>
      </p:sp>
      <p:grpSp>
        <p:nvGrpSpPr>
          <p:cNvPr id="4" name="Group 3">
            <a:extLst>
              <a:ext uri="{FF2B5EF4-FFF2-40B4-BE49-F238E27FC236}">
                <a16:creationId xmlns:a16="http://schemas.microsoft.com/office/drawing/2014/main" id="{55ABB216-A000-A95D-D75F-2FEE20FD0D27}"/>
              </a:ext>
            </a:extLst>
          </p:cNvPr>
          <p:cNvGrpSpPr/>
          <p:nvPr/>
        </p:nvGrpSpPr>
        <p:grpSpPr>
          <a:xfrm rot="627680">
            <a:off x="-4691298" y="1464825"/>
            <a:ext cx="4741263" cy="3379458"/>
            <a:chOff x="10615287" y="6730435"/>
            <a:chExt cx="2633663" cy="2633663"/>
          </a:xfrm>
        </p:grpSpPr>
        <p:pic>
          <p:nvPicPr>
            <p:cNvPr id="7" name="Graphic 6" descr="Sign outline">
              <a:extLst>
                <a:ext uri="{FF2B5EF4-FFF2-40B4-BE49-F238E27FC236}">
                  <a16:creationId xmlns:a16="http://schemas.microsoft.com/office/drawing/2014/main" id="{818FD84F-2336-9A6B-2ABA-F6CFFE3587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8" name="Rectangle: Rounded Corners 7">
              <a:extLst>
                <a:ext uri="{FF2B5EF4-FFF2-40B4-BE49-F238E27FC236}">
                  <a16:creationId xmlns:a16="http://schemas.microsoft.com/office/drawing/2014/main" id="{CFADD157-AE4B-6F04-BBF6-2D363A3DF490}"/>
                </a:ext>
              </a:extLst>
            </p:cNvPr>
            <p:cNvSpPr/>
            <p:nvPr/>
          </p:nvSpPr>
          <p:spPr bwMode="auto">
            <a:xfrm>
              <a:off x="11205586" y="7217359"/>
              <a:ext cx="1471463"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Volunteers Needed!</a:t>
              </a:r>
            </a:p>
          </p:txBody>
        </p:sp>
      </p:grpSp>
      <p:pic>
        <p:nvPicPr>
          <p:cNvPr id="1028" name="Picture 4" descr="Graphical user interface, application, Teams&#10;&#10;Description automatically generated">
            <a:extLst>
              <a:ext uri="{FF2B5EF4-FFF2-40B4-BE49-F238E27FC236}">
                <a16:creationId xmlns:a16="http://schemas.microsoft.com/office/drawing/2014/main" id="{051A0EA6-86C0-8F49-3A36-253964A6F5B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3691" y="3106220"/>
            <a:ext cx="3243047" cy="1864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6">
            <a:extLst>
              <a:ext uri="{FF2B5EF4-FFF2-40B4-BE49-F238E27FC236}">
                <a16:creationId xmlns:a16="http://schemas.microsoft.com/office/drawing/2014/main" id="{30CBB62F-14E0-600D-6093-59741D08144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2973" y="1930073"/>
            <a:ext cx="3531036" cy="22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ibbon: Tilted Up 25">
            <a:extLst>
              <a:ext uri="{FF2B5EF4-FFF2-40B4-BE49-F238E27FC236}">
                <a16:creationId xmlns:a16="http://schemas.microsoft.com/office/drawing/2014/main" id="{28F2CA86-37D0-321B-FA33-DF21E0D260B1}"/>
              </a:ext>
            </a:extLst>
          </p:cNvPr>
          <p:cNvSpPr/>
          <p:nvPr/>
        </p:nvSpPr>
        <p:spPr bwMode="auto">
          <a:xfrm>
            <a:off x="6210323" y="1219709"/>
            <a:ext cx="5514450" cy="510081"/>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b="1">
                <a:gradFill>
                  <a:gsLst>
                    <a:gs pos="0">
                      <a:srgbClr val="FFFFFF"/>
                    </a:gs>
                    <a:gs pos="100000">
                      <a:srgbClr val="FFFFFF"/>
                    </a:gs>
                  </a:gsLst>
                  <a:lin ang="5400000" scaled="0"/>
                </a:gradFill>
                <a:cs typeface="Segoe UI"/>
              </a:rPr>
              <a:t>Teams Meeting Details</a:t>
            </a:r>
            <a:endParaRPr lang="en-US" sz="1600"/>
          </a:p>
        </p:txBody>
      </p:sp>
      <p:sp>
        <p:nvSpPr>
          <p:cNvPr id="29" name="TextBox 28">
            <a:extLst>
              <a:ext uri="{FF2B5EF4-FFF2-40B4-BE49-F238E27FC236}">
                <a16:creationId xmlns:a16="http://schemas.microsoft.com/office/drawing/2014/main" id="{E77A9A0F-59FE-F232-10B8-3E4ABCE3D315}"/>
              </a:ext>
            </a:extLst>
          </p:cNvPr>
          <p:cNvSpPr txBox="1"/>
          <p:nvPr/>
        </p:nvSpPr>
        <p:spPr>
          <a:xfrm>
            <a:off x="6210323" y="5035032"/>
            <a:ext cx="5206929" cy="2243691"/>
          </a:xfrm>
          <a:prstGeom prst="rect">
            <a:avLst/>
          </a:prstGeom>
          <a:noFill/>
        </p:spPr>
        <p:txBody>
          <a:bodyPr wrap="square" lIns="182880" tIns="146304" rIns="182880" bIns="146304" rtlCol="0">
            <a:spAutoFit/>
          </a:bodyPr>
          <a:lstStyle/>
          <a:p>
            <a:pPr>
              <a:lnSpc>
                <a:spcPct val="90000"/>
              </a:lnSpc>
              <a:spcAft>
                <a:spcPts val="600"/>
              </a:spcAft>
            </a:pPr>
            <a:r>
              <a:rPr lang="en-US" u="sng" dirty="0">
                <a:gradFill>
                  <a:gsLst>
                    <a:gs pos="2917">
                      <a:schemeClr val="tx1"/>
                    </a:gs>
                    <a:gs pos="30000">
                      <a:schemeClr val="tx1"/>
                    </a:gs>
                  </a:gsLst>
                  <a:lin ang="5400000" scaled="0"/>
                </a:gradFill>
              </a:rPr>
              <a:t>Teams Meeting Details</a:t>
            </a:r>
            <a:r>
              <a:rPr lang="en-US" dirty="0">
                <a:gradFill>
                  <a:gsLst>
                    <a:gs pos="2917">
                      <a:schemeClr val="tx1"/>
                    </a:gs>
                    <a:gs pos="30000">
                      <a:schemeClr val="tx1"/>
                    </a:gs>
                  </a:gsLst>
                  <a:lin ang="5400000" scaled="0"/>
                </a:gradFill>
              </a:rPr>
              <a:t> – shows how to use a bot to obtain details about the current meeting and participant</a:t>
            </a:r>
          </a:p>
          <a:p>
            <a:pPr>
              <a:lnSpc>
                <a:spcPct val="90000"/>
              </a:lnSpc>
              <a:spcAft>
                <a:spcPts val="600"/>
              </a:spcAft>
            </a:pPr>
            <a:r>
              <a:rPr lang="en-US" dirty="0">
                <a:gradFill>
                  <a:gsLst>
                    <a:gs pos="2917">
                      <a:schemeClr val="tx1"/>
                    </a:gs>
                    <a:gs pos="30000">
                      <a:schemeClr val="tx1"/>
                    </a:gs>
                  </a:gsLst>
                  <a:lin ang="5400000" scaled="0"/>
                </a:gradFill>
              </a:rPr>
              <a:t>Markus </a:t>
            </a:r>
            <a:r>
              <a:rPr lang="en-US" dirty="0" err="1">
                <a:gradFill>
                  <a:gsLst>
                    <a:gs pos="2917">
                      <a:schemeClr val="tx1"/>
                    </a:gs>
                    <a:gs pos="30000">
                      <a:schemeClr val="tx1"/>
                    </a:gs>
                  </a:gsLst>
                  <a:lin ang="5400000" scaled="0"/>
                </a:gradFill>
              </a:rPr>
              <a:t>Möller</a:t>
            </a:r>
            <a:r>
              <a:rPr lang="en-US" dirty="0">
                <a:gradFill>
                  <a:gsLst>
                    <a:gs pos="2917">
                      <a:schemeClr val="tx1"/>
                    </a:gs>
                    <a:gs pos="30000">
                      <a:schemeClr val="tx1"/>
                    </a:gs>
                  </a:gsLst>
                  <a:lin ang="5400000" scaled="0"/>
                </a:gradFill>
              </a:rPr>
              <a:t> @</a:t>
            </a:r>
            <a:r>
              <a:rPr lang="en-US" dirty="0"/>
              <a:t>Moeller2_0</a:t>
            </a:r>
            <a:endParaRPr lang="en-US" dirty="0">
              <a:gradFill>
                <a:gsLst>
                  <a:gs pos="2917">
                    <a:schemeClr val="tx1"/>
                  </a:gs>
                  <a:gs pos="30000">
                    <a:schemeClr val="tx1"/>
                  </a:gs>
                </a:gsLst>
                <a:lin ang="5400000" scaled="0"/>
              </a:gradFill>
            </a:endParaRPr>
          </a:p>
          <a:p>
            <a:pPr>
              <a:lnSpc>
                <a:spcPct val="90000"/>
              </a:lnSpc>
              <a:spcAft>
                <a:spcPts val="600"/>
              </a:spcAft>
            </a:pPr>
            <a:r>
              <a:rPr lang="en-US" sz="1600" u="sng" dirty="0"/>
              <a:t>https://aka.ms/tab-meeting-details</a:t>
            </a: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p:txBody>
      </p:sp>
      <p:pic>
        <p:nvPicPr>
          <p:cNvPr id="38" name="Picture 2" descr="OnStageView">
            <a:extLst>
              <a:ext uri="{FF2B5EF4-FFF2-40B4-BE49-F238E27FC236}">
                <a16:creationId xmlns:a16="http://schemas.microsoft.com/office/drawing/2014/main" id="{7CFF48CB-9F7B-8A13-8842-5CEF3440B74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47713" y="1915053"/>
            <a:ext cx="3741930" cy="3055401"/>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3C7032C0-D5F4-7A67-A1A7-A8E57FBDE5CB}"/>
              </a:ext>
            </a:extLst>
          </p:cNvPr>
          <p:cNvCxnSpPr>
            <a:cxnSpLocks/>
          </p:cNvCxnSpPr>
          <p:nvPr/>
        </p:nvCxnSpPr>
        <p:spPr>
          <a:xfrm>
            <a:off x="5854999" y="1869850"/>
            <a:ext cx="36881" cy="49119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 descr="Markus Möller photo">
            <a:extLst>
              <a:ext uri="{FF2B5EF4-FFF2-40B4-BE49-F238E27FC236}">
                <a16:creationId xmlns:a16="http://schemas.microsoft.com/office/drawing/2014/main" id="{7CAB1980-7578-43BA-FBFF-5F86DD8E4C4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52870" y="1947276"/>
            <a:ext cx="1128401" cy="1126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3D9F09-EE5B-A837-C62F-488FB7E269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691" y="1947276"/>
            <a:ext cx="1126866" cy="112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3550" y="3122725"/>
            <a:ext cx="11582267" cy="190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7" tIns="46623" rIns="93247" bIns="46623" numCol="1" rtlCol="0" anchor="t" anchorCtr="0" compatLnSpc="1">
            <a:prstTxWarp prst="textNoShape">
              <a:avLst/>
            </a:prstTxWarp>
            <a:spAutoFit/>
          </a:bodyPr>
          <a:lstStyle/>
          <a:p>
            <a:pPr marL="456496" lvl="1" indent="-227924">
              <a:buNone/>
            </a:pPr>
            <a:endParaRPr lang="en-US" sz="3299">
              <a:latin typeface="Segoe UI Semibold"/>
              <a:cs typeface="Segoe UI Semibold"/>
            </a:endParaRPr>
          </a:p>
          <a:p>
            <a:pPr marL="227924" lvl="1" indent="0">
              <a:buNone/>
            </a:pPr>
            <a:endParaRPr lang="en-US" sz="2400">
              <a:solidFill>
                <a:srgbClr val="A22C01"/>
              </a:solidFill>
              <a:latin typeface="Segoe UI"/>
              <a:cs typeface="Segoe UI"/>
            </a:endParaRPr>
          </a:p>
          <a:p>
            <a:pPr marL="227924" lvl="1" indent="0">
              <a:buNone/>
            </a:pPr>
            <a:endParaRPr lang="en-US" sz="3299">
              <a:latin typeface="Segoe UI Semibold"/>
              <a:cs typeface="Segoe UI Semibold"/>
            </a:endParaRPr>
          </a:p>
          <a:p>
            <a:pPr marL="227924"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2248" y="-2468"/>
            <a:ext cx="1245756" cy="1234424"/>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3548" y="1370553"/>
            <a:ext cx="7171493" cy="4706572"/>
          </a:xfrm>
          <a:prstGeom prst="rect">
            <a:avLst/>
          </a:prstGeom>
          <a:noFill/>
        </p:spPr>
        <p:txBody>
          <a:bodyPr wrap="square" lIns="91427" tIns="45713" rIns="91427" bIns="45713" anchor="t">
            <a:spAutoFit/>
          </a:bodyPr>
          <a:lstStyle/>
          <a:p>
            <a:pPr defTabSz="932597"/>
            <a:r>
              <a:rPr lang="en-US" sz="2000" b="1">
                <a:solidFill>
                  <a:prstClr val="black"/>
                </a:solidFill>
                <a:latin typeface="Segoe UI" panose="020B0502040204020203" pitchFamily="34" charset="0"/>
                <a:ea typeface="+mn-lt"/>
                <a:cs typeface="Segoe UI" panose="020B0502040204020203" pitchFamily="34" charset="0"/>
              </a:rPr>
              <a:t>New:</a:t>
            </a:r>
          </a:p>
          <a:p>
            <a:pPr marL="342834" indent="-342834" defTabSz="932597">
              <a:buFont typeface="Arial" panose="05000000000000000000" pitchFamily="2" charset="2"/>
              <a:buChar char="•"/>
            </a:pPr>
            <a:r>
              <a:rPr lang="en-US" sz="2000">
                <a:solidFill>
                  <a:prstClr val="black"/>
                </a:solidFill>
                <a:latin typeface="Segoe UI" panose="020B0502040204020203" pitchFamily="34" charset="0"/>
                <a:cs typeface="Segoe UI" panose="020B0502040204020203" pitchFamily="34" charset="0"/>
              </a:rPr>
              <a:t>Progress-Bar Components</a:t>
            </a:r>
            <a:br>
              <a:rPr lang="en-US" sz="2000">
                <a:solidFill>
                  <a:prstClr val="black"/>
                </a:solidFill>
                <a:latin typeface="Segoe UI" panose="020B0502040204020203" pitchFamily="34" charset="0"/>
                <a:ea typeface="+mn-lt"/>
                <a:cs typeface="Segoe UI" panose="020B0502040204020203" pitchFamily="34" charset="0"/>
              </a:rPr>
            </a:br>
            <a:r>
              <a:rPr lang="en-US" sz="2000" b="1">
                <a:solidFill>
                  <a:prstClr val="black"/>
                </a:solidFill>
                <a:latin typeface="Segoe UI" panose="020B0502040204020203" pitchFamily="34" charset="0"/>
                <a:cs typeface="Segoe UI" panose="020B0502040204020203" pitchFamily="34" charset="0"/>
              </a:rPr>
              <a:t>Luise Freese</a:t>
            </a:r>
            <a:r>
              <a:rPr lang="en-US" sz="2000">
                <a:solidFill>
                  <a:prstClr val="black"/>
                </a:solidFill>
                <a:latin typeface="Segoe UI" panose="020B0502040204020203" pitchFamily="34" charset="0"/>
                <a:cs typeface="Segoe UI" panose="020B0502040204020203" pitchFamily="34" charset="0"/>
              </a:rPr>
              <a:t> </a:t>
            </a:r>
            <a:r>
              <a:rPr lang="en-US" sz="2000">
                <a:solidFill>
                  <a:srgbClr val="1973B9"/>
                </a:solidFill>
                <a:latin typeface="Segoe UI" panose="020B0502040204020203" pitchFamily="34" charset="0"/>
                <a:cs typeface="Segoe UI" panose="020B0502040204020203" pitchFamily="34" charset="0"/>
              </a:rPr>
              <a:t>|</a:t>
            </a:r>
            <a:r>
              <a:rPr lang="en-US" sz="2000">
                <a:solidFill>
                  <a:prstClr val="black"/>
                </a:solidFill>
                <a:latin typeface="Segoe UI" panose="020B0502040204020203" pitchFamily="34" charset="0"/>
                <a:cs typeface="Segoe UI" panose="020B0502040204020203" pitchFamily="34" charset="0"/>
              </a:rPr>
              <a:t> @LuiseFreese</a:t>
            </a:r>
          </a:p>
          <a:p>
            <a:pPr marL="342834" indent="-342834" defTabSz="932597">
              <a:buFont typeface="Arial" panose="05000000000000000000" pitchFamily="2" charset="2"/>
              <a:buChar char="•"/>
            </a:pPr>
            <a:endParaRPr lang="en-US" sz="200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r>
              <a:rPr lang="en-US" sz="2000">
                <a:solidFill>
                  <a:prstClr val="black"/>
                </a:solidFill>
                <a:latin typeface="Segoe UI" panose="020B0502040204020203" pitchFamily="34" charset="0"/>
                <a:cs typeface="Segoe UI" panose="020B0502040204020203" pitchFamily="34" charset="0"/>
              </a:rPr>
              <a:t>Twitter Connection</a:t>
            </a:r>
            <a:br>
              <a:rPr lang="en-US" sz="2000">
                <a:solidFill>
                  <a:prstClr val="black"/>
                </a:solidFill>
                <a:latin typeface="Segoe UI" panose="020B0502040204020203" pitchFamily="34" charset="0"/>
                <a:ea typeface="+mn-lt"/>
                <a:cs typeface="Segoe UI" panose="020B0502040204020203" pitchFamily="34" charset="0"/>
              </a:rPr>
            </a:br>
            <a:r>
              <a:rPr lang="en-US" sz="2000" b="1">
                <a:solidFill>
                  <a:prstClr val="black"/>
                </a:solidFill>
                <a:latin typeface="Segoe UI" panose="020B0502040204020203" pitchFamily="34" charset="0"/>
                <a:cs typeface="Segoe UI" panose="020B0502040204020203" pitchFamily="34" charset="0"/>
              </a:rPr>
              <a:t>Lama </a:t>
            </a:r>
            <a:r>
              <a:rPr lang="en-US" sz="2000" b="1" err="1">
                <a:solidFill>
                  <a:prstClr val="black"/>
                </a:solidFill>
                <a:latin typeface="Segoe UI" panose="020B0502040204020203" pitchFamily="34" charset="0"/>
                <a:cs typeface="Segoe UI" panose="020B0502040204020203" pitchFamily="34" charset="0"/>
              </a:rPr>
              <a:t>Alluwaymi</a:t>
            </a:r>
            <a:r>
              <a:rPr lang="en-US" sz="2000">
                <a:solidFill>
                  <a:prstClr val="black"/>
                </a:solidFill>
                <a:latin typeface="Segoe UI" panose="020B0502040204020203" pitchFamily="34" charset="0"/>
                <a:cs typeface="Segoe UI" panose="020B0502040204020203" pitchFamily="34" charset="0"/>
              </a:rPr>
              <a:t> </a:t>
            </a:r>
            <a:r>
              <a:rPr lang="en-US" sz="2000">
                <a:solidFill>
                  <a:srgbClr val="1973B9"/>
                </a:solidFill>
                <a:latin typeface="Segoe UI" panose="020B0502040204020203" pitchFamily="34" charset="0"/>
                <a:cs typeface="Segoe UI" panose="020B0502040204020203" pitchFamily="34" charset="0"/>
              </a:rPr>
              <a:t>|</a:t>
            </a:r>
            <a:r>
              <a:rPr lang="en-US" sz="2000">
                <a:solidFill>
                  <a:prstClr val="black"/>
                </a:solidFill>
                <a:latin typeface="Segoe UI" panose="020B0502040204020203" pitchFamily="34" charset="0"/>
                <a:cs typeface="Segoe UI" panose="020B0502040204020203" pitchFamily="34" charset="0"/>
              </a:rPr>
              <a:t> </a:t>
            </a:r>
            <a:r>
              <a:rPr lang="en-US" sz="2000">
                <a:solidFill>
                  <a:prstClr val="black"/>
                </a:solidFill>
                <a:latin typeface="Segoe UI" panose="020B0502040204020203" pitchFamily="34" charset="0"/>
                <a:ea typeface="+mn-lt"/>
                <a:cs typeface="Segoe UI" panose="020B0502040204020203" pitchFamily="34" charset="0"/>
              </a:rPr>
              <a:t> Lama-</a:t>
            </a:r>
            <a:r>
              <a:rPr lang="en-US" sz="2000" err="1">
                <a:solidFill>
                  <a:prstClr val="black"/>
                </a:solidFill>
                <a:latin typeface="Segoe UI" panose="020B0502040204020203" pitchFamily="34" charset="0"/>
                <a:ea typeface="+mn-lt"/>
                <a:cs typeface="Segoe UI" panose="020B0502040204020203" pitchFamily="34" charset="0"/>
              </a:rPr>
              <a:t>alluwaymi</a:t>
            </a:r>
            <a:endParaRPr lang="en-US" sz="200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r>
              <a:rPr lang="en-US" sz="2000">
                <a:solidFill>
                  <a:prstClr val="black"/>
                </a:solidFill>
                <a:latin typeface="Segoe UI" panose="020B0502040204020203" pitchFamily="34" charset="0"/>
                <a:cs typeface="Segoe UI" panose="020B0502040204020203" pitchFamily="34" charset="0"/>
              </a:rPr>
              <a:t>Get terms from Term Store </a:t>
            </a:r>
            <a:br>
              <a:rPr lang="en-US" sz="2000">
                <a:solidFill>
                  <a:prstClr val="black"/>
                </a:solidFill>
                <a:latin typeface="Segoe UI" panose="020B0502040204020203" pitchFamily="34" charset="0"/>
                <a:ea typeface="+mn-lt"/>
                <a:cs typeface="Segoe UI" panose="020B0502040204020203" pitchFamily="34" charset="0"/>
              </a:rPr>
            </a:br>
            <a:r>
              <a:rPr lang="en-US" sz="2000" b="1" err="1">
                <a:solidFill>
                  <a:prstClr val="black"/>
                </a:solidFill>
                <a:latin typeface="Segoe UI" panose="020B0502040204020203" pitchFamily="34" charset="0"/>
                <a:ea typeface="+mn-lt"/>
                <a:cs typeface="Segoe UI" panose="020B0502040204020203" pitchFamily="34" charset="0"/>
              </a:rPr>
              <a:t>Ramin</a:t>
            </a:r>
            <a:r>
              <a:rPr lang="en-US" sz="2000" b="1">
                <a:solidFill>
                  <a:prstClr val="black"/>
                </a:solidFill>
                <a:latin typeface="Segoe UI" panose="020B0502040204020203" pitchFamily="34" charset="0"/>
                <a:ea typeface="+mn-lt"/>
                <a:cs typeface="Segoe UI" panose="020B0502040204020203" pitchFamily="34" charset="0"/>
              </a:rPr>
              <a:t> Ahmadi</a:t>
            </a:r>
            <a:r>
              <a:rPr lang="en-US" sz="2000">
                <a:solidFill>
                  <a:srgbClr val="2F2F2F"/>
                </a:solidFill>
                <a:latin typeface="Segoe UI" panose="020B0502040204020203" pitchFamily="34" charset="0"/>
                <a:ea typeface="+mn-lt"/>
                <a:cs typeface="Segoe UI" panose="020B0502040204020203" pitchFamily="34" charset="0"/>
              </a:rPr>
              <a:t> </a:t>
            </a:r>
            <a:r>
              <a:rPr lang="en-US" sz="2000">
                <a:solidFill>
                  <a:srgbClr val="1973B9"/>
                </a:solidFill>
                <a:latin typeface="Segoe UI" panose="020B0502040204020203" pitchFamily="34" charset="0"/>
                <a:ea typeface="+mn-lt"/>
                <a:cs typeface="Segoe UI" panose="020B0502040204020203" pitchFamily="34" charset="0"/>
              </a:rPr>
              <a:t>|</a:t>
            </a:r>
            <a:r>
              <a:rPr lang="en-US" sz="2000">
                <a:solidFill>
                  <a:prstClr val="black"/>
                </a:solidFill>
                <a:latin typeface="Segoe UI" panose="020B0502040204020203" pitchFamily="34" charset="0"/>
                <a:ea typeface="+mn-lt"/>
                <a:cs typeface="Segoe UI" panose="020B0502040204020203" pitchFamily="34" charset="0"/>
              </a:rPr>
              <a:t> @raminahmadi1986</a:t>
            </a:r>
          </a:p>
          <a:p>
            <a:pPr marL="342834" indent="-342834" defTabSz="932597">
              <a:buFont typeface="Arial" panose="05000000000000000000" pitchFamily="2" charset="2"/>
              <a:buChar char="•"/>
            </a:pPr>
            <a:endParaRPr lang="en-US" sz="2000">
              <a:solidFill>
                <a:prstClr val="black"/>
              </a:solidFill>
              <a:latin typeface="Segoe UI" panose="020B0502040204020203" pitchFamily="34" charset="0"/>
              <a:ea typeface="+mn-lt"/>
              <a:cs typeface="Segoe UI" panose="020B0502040204020203" pitchFamily="34" charset="0"/>
            </a:endParaRPr>
          </a:p>
          <a:p>
            <a:pPr marL="342834" indent="-342834" defTabSz="932597">
              <a:buFont typeface="Arial" panose="05000000000000000000" pitchFamily="2" charset="2"/>
              <a:buChar char="•"/>
            </a:pPr>
            <a:r>
              <a:rPr lang="en-US" sz="2000">
                <a:solidFill>
                  <a:prstClr val="black"/>
                </a:solidFill>
                <a:latin typeface="Segoe UI" panose="020B0502040204020203" pitchFamily="34" charset="0"/>
                <a:cs typeface="Segoe UI" panose="020B0502040204020203" pitchFamily="34" charset="0"/>
              </a:rPr>
              <a:t>SharePoint Site Creation Bot </a:t>
            </a:r>
            <a:br>
              <a:rPr lang="en-US" sz="2000">
                <a:solidFill>
                  <a:prstClr val="black"/>
                </a:solidFill>
                <a:latin typeface="Segoe UI" panose="020B0502040204020203" pitchFamily="34" charset="0"/>
                <a:ea typeface="+mn-lt"/>
                <a:cs typeface="Segoe UI" panose="020B0502040204020203" pitchFamily="34" charset="0"/>
              </a:rPr>
            </a:br>
            <a:r>
              <a:rPr lang="en-US" sz="2000" b="1">
                <a:solidFill>
                  <a:prstClr val="black"/>
                </a:solidFill>
                <a:latin typeface="Segoe UI" panose="020B0502040204020203" pitchFamily="34" charset="0"/>
                <a:ea typeface="+mn-lt"/>
                <a:cs typeface="Segoe UI" panose="020B0502040204020203" pitchFamily="34" charset="0"/>
              </a:rPr>
              <a:t>Michel Mendes</a:t>
            </a:r>
            <a:r>
              <a:rPr lang="en-US" sz="2000">
                <a:solidFill>
                  <a:srgbClr val="2F2F2F"/>
                </a:solidFill>
                <a:latin typeface="Segoe UI" panose="020B0502040204020203" pitchFamily="34" charset="0"/>
                <a:ea typeface="+mn-lt"/>
                <a:cs typeface="Segoe UI" panose="020B0502040204020203" pitchFamily="34" charset="0"/>
              </a:rPr>
              <a:t> </a:t>
            </a:r>
            <a:r>
              <a:rPr lang="en-US" sz="2000">
                <a:solidFill>
                  <a:srgbClr val="1973B9"/>
                </a:solidFill>
                <a:latin typeface="Segoe UI" panose="020B0502040204020203" pitchFamily="34" charset="0"/>
                <a:ea typeface="+mn-lt"/>
                <a:cs typeface="Segoe UI" panose="020B0502040204020203" pitchFamily="34" charset="0"/>
              </a:rPr>
              <a:t>|</a:t>
            </a:r>
            <a:r>
              <a:rPr lang="en-US" sz="2000">
                <a:solidFill>
                  <a:prstClr val="black"/>
                </a:solidFill>
                <a:latin typeface="Segoe UI" panose="020B0502040204020203" pitchFamily="34" charset="0"/>
                <a:ea typeface="+mn-lt"/>
                <a:cs typeface="Segoe UI" panose="020B0502040204020203" pitchFamily="34" charset="0"/>
              </a:rPr>
              <a:t> @michelcarlo</a:t>
            </a:r>
          </a:p>
          <a:p>
            <a:pPr marL="342834" indent="-342834" defTabSz="932597">
              <a:buFont typeface="Arial" panose="05000000000000000000" pitchFamily="2" charset="2"/>
              <a:buChar char="•"/>
            </a:pPr>
            <a:endParaRPr lang="en-US" sz="200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1399">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a:solidFill>
                <a:prstClr val="black"/>
              </a:solidFill>
              <a:latin typeface="Segoe UI" panose="020B0502040204020203" pitchFamily="34" charset="0"/>
              <a:cs typeface="Segoe UI" panose="020B0502040204020203" pitchFamily="34" charset="0"/>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1552452"/>
            <a:ext cx="473719" cy="437280"/>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99305" y="3487378"/>
            <a:ext cx="299875" cy="317051"/>
          </a:xfrm>
          <a:prstGeom prst="rect">
            <a:avLst/>
          </a:prstGeom>
        </p:spPr>
      </p:pic>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6"/>
          <a:srcRect/>
          <a:stretch/>
        </p:blipFill>
        <p:spPr bwMode="auto">
          <a:xfrm>
            <a:off x="6817699" y="184424"/>
            <a:ext cx="2937706" cy="299530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2121" y="3580606"/>
            <a:ext cx="312693" cy="312693"/>
          </a:xfrm>
          <a:prstGeom prst="rect">
            <a:avLst/>
          </a:prstGeom>
        </p:spPr>
      </p:pic>
      <p:pic>
        <p:nvPicPr>
          <p:cNvPr id="19" name="Picture 2">
            <a:extLst>
              <a:ext uri="{FF2B5EF4-FFF2-40B4-BE49-F238E27FC236}">
                <a16:creationId xmlns:a16="http://schemas.microsoft.com/office/drawing/2014/main" id="{D272133E-D49A-E85B-D0DD-6A127473B227}"/>
              </a:ext>
            </a:extLst>
          </p:cNvPr>
          <p:cNvPicPr>
            <a:picLocks noChangeAspect="1" noChangeArrowheads="1"/>
          </p:cNvPicPr>
          <p:nvPr/>
        </p:nvPicPr>
        <p:blipFill>
          <a:blip r:embed="rId9"/>
          <a:srcRect/>
          <a:stretch/>
        </p:blipFill>
        <p:spPr bwMode="auto">
          <a:xfrm>
            <a:off x="10471259" y="3702743"/>
            <a:ext cx="2510532" cy="2469910"/>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 name="Graphic 5">
            <a:extLst>
              <a:ext uri="{FF2B5EF4-FFF2-40B4-BE49-F238E27FC236}">
                <a16:creationId xmlns:a16="http://schemas.microsoft.com/office/drawing/2014/main" id="{A2D81468-85A8-2C1E-FA5E-755310F334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39" y="2405358"/>
            <a:ext cx="405867" cy="384458"/>
          </a:xfrm>
          <a:prstGeom prst="rect">
            <a:avLst/>
          </a:prstGeom>
        </p:spPr>
      </p:pic>
      <p:pic>
        <p:nvPicPr>
          <p:cNvPr id="18" name="Picture 2">
            <a:extLst>
              <a:ext uri="{FF2B5EF4-FFF2-40B4-BE49-F238E27FC236}">
                <a16:creationId xmlns:a16="http://schemas.microsoft.com/office/drawing/2014/main" id="{B8C7C95A-2EF9-ED09-2D38-60EA9F9FCEB0}"/>
              </a:ext>
            </a:extLst>
          </p:cNvPr>
          <p:cNvPicPr>
            <a:picLocks noChangeAspect="1" noChangeArrowheads="1"/>
          </p:cNvPicPr>
          <p:nvPr/>
        </p:nvPicPr>
        <p:blipFill>
          <a:blip r:embed="rId12"/>
          <a:srcRect/>
          <a:stretch/>
        </p:blipFill>
        <p:spPr bwMode="auto">
          <a:xfrm>
            <a:off x="7604630" y="3274394"/>
            <a:ext cx="3103609" cy="24695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2" name="Picture 9">
            <a:extLst>
              <a:ext uri="{FF2B5EF4-FFF2-40B4-BE49-F238E27FC236}">
                <a16:creationId xmlns:a16="http://schemas.microsoft.com/office/drawing/2014/main" id="{899EAC29-DA46-2585-8727-CF61DD058234}"/>
              </a:ext>
            </a:extLst>
          </p:cNvPr>
          <p:cNvPicPr>
            <a:picLocks noChangeAspect="1"/>
          </p:cNvPicPr>
          <p:nvPr/>
        </p:nvPicPr>
        <p:blipFill>
          <a:blip r:embed="rId5"/>
          <a:stretch>
            <a:fillRect/>
          </a:stretch>
        </p:blipFill>
        <p:spPr>
          <a:xfrm>
            <a:off x="3756092" y="1735332"/>
            <a:ext cx="299875" cy="317051"/>
          </a:xfrm>
          <a:prstGeom prst="rect">
            <a:avLst/>
          </a:prstGeom>
        </p:spPr>
      </p:pic>
      <p:pic>
        <p:nvPicPr>
          <p:cNvPr id="23" name="Picture 22" descr="A picture containing meter, clock&#10;&#10;Description automatically generated">
            <a:extLst>
              <a:ext uri="{FF2B5EF4-FFF2-40B4-BE49-F238E27FC236}">
                <a16:creationId xmlns:a16="http://schemas.microsoft.com/office/drawing/2014/main" id="{15EBABCA-3FF8-D170-D8E8-08AC0C32314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2439417"/>
            <a:ext cx="473719" cy="437280"/>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211" y="6412949"/>
            <a:ext cx="5345833" cy="578265"/>
          </a:xfrm>
          <a:prstGeom prst="rect">
            <a:avLst/>
          </a:prstGeom>
          <a:noFill/>
        </p:spPr>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597">
              <a:lnSpc>
                <a:spcPct val="90000"/>
              </a:lnSpc>
              <a:spcAft>
                <a:spcPts val="612"/>
              </a:spcAft>
            </a:pPr>
            <a:r>
              <a:rPr lang="en-US" sz="2000">
                <a:solidFill>
                  <a:srgbClr val="D83B01"/>
                </a:solidFill>
                <a:latin typeface="Calibri" panose="020F0502020204030204"/>
                <a:cs typeface="Segoe UI"/>
                <a:hlinkClick r:id="rId13"/>
              </a:rPr>
              <a:t>aka.ms/</a:t>
            </a:r>
            <a:r>
              <a:rPr lang="en-US" sz="2000" err="1">
                <a:solidFill>
                  <a:srgbClr val="D83B01"/>
                </a:solidFill>
                <a:latin typeface="Calibri" panose="020F0502020204030204"/>
                <a:cs typeface="Segoe UI"/>
                <a:hlinkClick r:id="rId13"/>
              </a:rPr>
              <a:t>powerplatform</a:t>
            </a:r>
            <a:r>
              <a:rPr lang="en-US" sz="2000">
                <a:solidFill>
                  <a:srgbClr val="D83B01"/>
                </a:solidFill>
                <a:latin typeface="Calibri" panose="020F0502020204030204"/>
                <a:cs typeface="Segoe UI"/>
                <a:hlinkClick r:id="rId13"/>
              </a:rPr>
              <a:t>-samples</a:t>
            </a:r>
            <a:r>
              <a:rPr lang="en-US" sz="2000">
                <a:solidFill>
                  <a:srgbClr val="A22C01"/>
                </a:solidFill>
                <a:latin typeface="Calibri" panose="020F0502020204030204"/>
              </a:rPr>
              <a:t> </a:t>
            </a:r>
            <a:r>
              <a:rPr lang="en-US" sz="2000">
                <a:solidFill>
                  <a:prstClr val="black"/>
                </a:solidFill>
                <a:latin typeface="Calibri" panose="020F0502020204030204"/>
                <a:cs typeface="Segoe UI"/>
              </a:rPr>
              <a:t>​</a:t>
            </a:r>
          </a:p>
        </p:txBody>
      </p:sp>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893" y="214084"/>
            <a:ext cx="10897887" cy="942342"/>
          </a:xfrm>
        </p:spPr>
        <p:txBody>
          <a:bodyPr/>
          <a:lstStyle/>
          <a:p>
            <a:r>
              <a:rPr lang="en-US">
                <a:latin typeface="Segoe UI Semibold" panose="020B0702040204020203" pitchFamily="34" charset="0"/>
                <a:cs typeface="Segoe UI Semibold" panose="020B0702040204020203" pitchFamily="34" charset="0"/>
              </a:rPr>
              <a:t>Power Platform Samples</a:t>
            </a:r>
            <a:r>
              <a:rPr lang="en-US">
                <a:cs typeface="Segoe UI Semibold"/>
              </a:rPr>
              <a:t> </a:t>
            </a:r>
            <a:endParaRPr lang="en-US"/>
          </a:p>
        </p:txBody>
      </p:sp>
      <p:pic>
        <p:nvPicPr>
          <p:cNvPr id="6" name="Graphic 5">
            <a:extLst>
              <a:ext uri="{FF2B5EF4-FFF2-40B4-BE49-F238E27FC236}">
                <a16:creationId xmlns:a16="http://schemas.microsoft.com/office/drawing/2014/main" id="{DD0710CE-1654-326D-07FF-B56E1F08FB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55968" y="4492272"/>
            <a:ext cx="405867" cy="384458"/>
          </a:xfrm>
          <a:prstGeom prst="rect">
            <a:avLst/>
          </a:prstGeom>
        </p:spPr>
      </p:pic>
      <p:pic>
        <p:nvPicPr>
          <p:cNvPr id="9" name="Picture 8" descr="A picture containing meter, clock&#10;&#10;Description automatically generated">
            <a:extLst>
              <a:ext uri="{FF2B5EF4-FFF2-40B4-BE49-F238E27FC236}">
                <a16:creationId xmlns:a16="http://schemas.microsoft.com/office/drawing/2014/main" id="{FCC4997A-5C1F-2692-DB20-9932AC24E1D1}"/>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3367149"/>
            <a:ext cx="473719" cy="437280"/>
          </a:xfrm>
          <a:prstGeom prst="rect">
            <a:avLst/>
          </a:prstGeom>
        </p:spPr>
      </p:pic>
      <p:pic>
        <p:nvPicPr>
          <p:cNvPr id="12" name="Picture 9">
            <a:extLst>
              <a:ext uri="{FF2B5EF4-FFF2-40B4-BE49-F238E27FC236}">
                <a16:creationId xmlns:a16="http://schemas.microsoft.com/office/drawing/2014/main" id="{71CCBA3E-6678-42CB-159D-AF71E3F83986}"/>
              </a:ext>
            </a:extLst>
          </p:cNvPr>
          <p:cNvPicPr>
            <a:picLocks noChangeAspect="1"/>
          </p:cNvPicPr>
          <p:nvPr/>
        </p:nvPicPr>
        <p:blipFill>
          <a:blip r:embed="rId5"/>
          <a:stretch>
            <a:fillRect/>
          </a:stretch>
        </p:blipFill>
        <p:spPr>
          <a:xfrm>
            <a:off x="2928800" y="2631291"/>
            <a:ext cx="299875" cy="317051"/>
          </a:xfrm>
          <a:prstGeom prst="rect">
            <a:avLst/>
          </a:prstGeom>
        </p:spPr>
      </p:pic>
      <p:pic>
        <p:nvPicPr>
          <p:cNvPr id="13" name="Picture 2">
            <a:extLst>
              <a:ext uri="{FF2B5EF4-FFF2-40B4-BE49-F238E27FC236}">
                <a16:creationId xmlns:a16="http://schemas.microsoft.com/office/drawing/2014/main" id="{68608947-4B7E-C7F6-C06D-A4811A9C30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6347735" y="2948342"/>
            <a:ext cx="1387411" cy="24695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4" name="Picture 2">
            <a:extLst>
              <a:ext uri="{FF2B5EF4-FFF2-40B4-BE49-F238E27FC236}">
                <a16:creationId xmlns:a16="http://schemas.microsoft.com/office/drawing/2014/main" id="{CD5F1578-0A3B-2648-8E6B-E081213BF8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9482133" y="563444"/>
            <a:ext cx="3508794" cy="3051567"/>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5" name="Picture 14" descr="A picture containing meter, clock&#10;&#10;Description automatically generated">
            <a:extLst>
              <a:ext uri="{FF2B5EF4-FFF2-40B4-BE49-F238E27FC236}">
                <a16:creationId xmlns:a16="http://schemas.microsoft.com/office/drawing/2014/main" id="{45B0A8B7-82B4-98D5-C193-CC6CD88807EB}"/>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46247" y="4273632"/>
            <a:ext cx="473719" cy="437280"/>
          </a:xfrm>
          <a:prstGeom prst="rect">
            <a:avLst/>
          </a:prstGeom>
        </p:spPr>
      </p:pic>
    </p:spTree>
    <p:extLst>
      <p:ext uri="{BB962C8B-B14F-4D97-AF65-F5344CB8AC3E}">
        <p14:creationId xmlns:p14="http://schemas.microsoft.com/office/powerpoint/2010/main" val="77784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299961" y="1263747"/>
            <a:ext cx="5298923" cy="470898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a:solidFill>
                  <a:schemeClr val="bg1"/>
                </a:solidFill>
                <a:latin typeface="Segoe UI Light"/>
                <a:cs typeface="Segoe UI Light"/>
              </a:rPr>
              <a:t>Latest Updates on community</a:t>
            </a:r>
          </a:p>
          <a:p>
            <a:pPr marL="342900" indent="-342900">
              <a:buFont typeface="Arial" panose="020B0604020202020204" pitchFamily="34" charset="0"/>
              <a:buChar char="•"/>
            </a:pPr>
            <a:r>
              <a:rPr lang="en-US">
                <a:solidFill>
                  <a:schemeClr val="bg1"/>
                </a:solidFill>
                <a:latin typeface="Segoe UI Light"/>
                <a:cs typeface="Segoe UI Light"/>
              </a:rPr>
              <a:t>PnP .NET libraries</a:t>
            </a:r>
          </a:p>
          <a:p>
            <a:pPr marL="342900" indent="-342900">
              <a:buFont typeface="Arial" panose="020B0604020202020204" pitchFamily="34" charset="0"/>
              <a:buChar char="•"/>
            </a:pPr>
            <a:r>
              <a:rPr lang="en-US">
                <a:solidFill>
                  <a:schemeClr val="bg1"/>
                </a:solidFill>
                <a:latin typeface="Segoe UI Light"/>
                <a:cs typeface="Segoe UI Light"/>
              </a:rPr>
              <a:t>PnP PowerShell</a:t>
            </a:r>
          </a:p>
          <a:p>
            <a:pPr marL="342900" indent="-342900">
              <a:buFont typeface="Arial" panose="020B0604020202020204" pitchFamily="34" charset="0"/>
              <a:buChar char="•"/>
            </a:pPr>
            <a:r>
              <a:rPr lang="en-US">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Latest on script samples</a:t>
            </a:r>
          </a:p>
          <a:p>
            <a:pPr marL="342900" indent="-342900">
              <a:buFont typeface="Arial" panose="020B0604020202020204" pitchFamily="34" charset="0"/>
              <a:buChar char="•"/>
            </a:pPr>
            <a:r>
              <a:rPr lang="en-US">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Picture time with the </a:t>
            </a:r>
            <a:r>
              <a:rPr lang="en-US" b="1">
                <a:solidFill>
                  <a:schemeClr val="bg1"/>
                </a:solidFill>
                <a:latin typeface="Segoe UI Light"/>
                <a:cs typeface="Segoe UI Light"/>
              </a:rPr>
              <a:t>Together Mode!</a:t>
            </a:r>
            <a:endParaRPr lang="en-US" b="1">
              <a:solidFill>
                <a:schemeClr val="bg1"/>
              </a:solidFill>
              <a:latin typeface="Segoe UI Light" panose="020B0502040204020203" pitchFamily="34" charset="0"/>
              <a:ea typeface="+mn-lt"/>
              <a:cs typeface="Segoe UI Light" panose="020B0502040204020203" pitchFamily="34" charset="0"/>
            </a:endParaRPr>
          </a:p>
          <a:p>
            <a:endParaRPr lang="en-US" b="1">
              <a:solidFill>
                <a:schemeClr val="bg1"/>
              </a:solidFill>
              <a:latin typeface="Segoe UI Light"/>
              <a:ea typeface="+mn-lt"/>
              <a:cs typeface="Segoe UI Light"/>
            </a:endParaRPr>
          </a:p>
          <a:p>
            <a:pPr marL="342900" indent="-342900">
              <a:buFont typeface="Arial" panose="020B0604020202020204" pitchFamily="34" charset="0"/>
              <a:buChar char="•"/>
            </a:pPr>
            <a:r>
              <a:rPr lang="en-US" b="1">
                <a:solidFill>
                  <a:schemeClr val="bg1"/>
                </a:solidFill>
                <a:latin typeface="Segoe UI"/>
                <a:cs typeface="Segoe UI"/>
              </a:rPr>
              <a:t>Mitanshu Garg </a:t>
            </a:r>
            <a:r>
              <a:rPr lang="en-US">
                <a:solidFill>
                  <a:schemeClr val="bg1"/>
                </a:solidFill>
                <a:latin typeface="Segoe UI"/>
                <a:cs typeface="Segoe UI"/>
              </a:rPr>
              <a:t>- Independent Publisher Connectors -  </a:t>
            </a:r>
            <a:r>
              <a:rPr lang="en-US" err="1">
                <a:solidFill>
                  <a:schemeClr val="bg1"/>
                </a:solidFill>
                <a:latin typeface="Segoe UI"/>
                <a:cs typeface="Segoe UI"/>
              </a:rPr>
              <a:t>RegEx</a:t>
            </a:r>
            <a:r>
              <a:rPr lang="en-US">
                <a:solidFill>
                  <a:schemeClr val="bg1"/>
                </a:solidFill>
                <a:latin typeface="Segoe UI"/>
                <a:cs typeface="Segoe UI"/>
              </a:rPr>
              <a:t> Matching Demo</a:t>
            </a:r>
          </a:p>
          <a:p>
            <a:endParaRPr lang="en-US">
              <a:solidFill>
                <a:schemeClr val="bg1"/>
              </a:solidFill>
              <a:latin typeface="Segoe UI"/>
              <a:cs typeface="Segoe UI"/>
            </a:endParaRPr>
          </a:p>
          <a:p>
            <a:pPr marL="342900" indent="-342900">
              <a:buFont typeface="Arial" panose="020B0604020202020204" pitchFamily="34" charset="0"/>
              <a:buChar char="•"/>
            </a:pPr>
            <a:r>
              <a:rPr lang="en-US" b="1">
                <a:solidFill>
                  <a:schemeClr val="bg1"/>
                </a:solidFill>
                <a:latin typeface="Segoe UI"/>
                <a:cs typeface="Segoe UI"/>
              </a:rPr>
              <a:t>Chris Kent </a:t>
            </a:r>
            <a:r>
              <a:rPr lang="en-US">
                <a:solidFill>
                  <a:schemeClr val="bg1"/>
                </a:solidFill>
                <a:latin typeface="Segoe UI"/>
                <a:cs typeface="Segoe UI"/>
              </a:rPr>
              <a:t>- List Formatting Magic – Data and Time formatting options</a:t>
            </a:r>
          </a:p>
          <a:p>
            <a:pPr marL="342900" indent="-342900">
              <a:buFont typeface="Arial" panose="020B0604020202020204" pitchFamily="34" charset="0"/>
              <a:buChar char="•"/>
            </a:pPr>
            <a:endParaRPr lang="en-US">
              <a:solidFill>
                <a:schemeClr val="bg1"/>
              </a:solidFill>
              <a:latin typeface="Segoe UI"/>
              <a:cs typeface="Segoe UI"/>
            </a:endParaRPr>
          </a:p>
        </p:txBody>
      </p:sp>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4"/>
          <a:srcRect/>
          <a:stretch/>
        </p:blipFill>
        <p:spPr bwMode="auto">
          <a:xfrm>
            <a:off x="10718592"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01306F6-738A-7FB5-5BDC-38085CB0B0D9}"/>
              </a:ext>
            </a:extLst>
          </p:cNvPr>
          <p:cNvPicPr>
            <a:picLocks noChangeAspect="1" noChangeArrowheads="1"/>
          </p:cNvPicPr>
          <p:nvPr/>
        </p:nvPicPr>
        <p:blipFill>
          <a:blip r:embed="rId5"/>
          <a:srcRect/>
          <a:stretch/>
        </p:blipFill>
        <p:spPr bwMode="auto">
          <a:xfrm>
            <a:off x="9006533"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Independent Publisher Connectors -  </a:t>
            </a:r>
            <a:r>
              <a:rPr lang="en-US" sz="2400" b="1" dirty="0" err="1">
                <a:latin typeface="Segoe UI Light"/>
                <a:ea typeface="+mj-lt"/>
                <a:cs typeface="Segoe UI Light"/>
              </a:rPr>
              <a:t>RegEx</a:t>
            </a:r>
            <a:r>
              <a:rPr lang="en-US" sz="2400" b="1" dirty="0">
                <a:latin typeface="Segoe UI Light"/>
                <a:ea typeface="+mj-lt"/>
                <a:cs typeface="Segoe UI Light"/>
              </a:rPr>
              <a:t> Matching Demo                      </a:t>
            </a:r>
            <a:r>
              <a:rPr lang="en-US" sz="2400" dirty="0">
                <a:latin typeface="Segoe UI Light"/>
                <a:ea typeface="+mj-lt"/>
                <a:cs typeface="Segoe UI Light"/>
              </a:rPr>
              <a:t>– </a:t>
            </a:r>
            <a:r>
              <a:rPr lang="en-US" sz="2400" dirty="0" err="1">
                <a:latin typeface="Segoe UI Light"/>
                <a:ea typeface="+mj-lt"/>
                <a:cs typeface="Segoe UI Light"/>
              </a:rPr>
              <a:t>Mitanshu</a:t>
            </a:r>
            <a:r>
              <a:rPr lang="en-US" sz="2400" dirty="0">
                <a:latin typeface="Segoe UI Light"/>
                <a:ea typeface="+mj-lt"/>
                <a:cs typeface="Segoe UI Light"/>
              </a:rPr>
              <a:t> Garg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Magic - Data and Time formatting options                  </a:t>
            </a:r>
            <a:r>
              <a:rPr lang="en-US" sz="2400" dirty="0">
                <a:latin typeface="Segoe UI Light"/>
                <a:ea typeface="+mj-lt"/>
                <a:cs typeface="Segoe UI Light"/>
              </a:rPr>
              <a:t>– Chris Kent</a:t>
            </a:r>
          </a:p>
          <a:p>
            <a:pPr marL="342900" indent="-342900">
              <a:buFont typeface="Arial" panose="020B0604020202020204" pitchFamily="34" charset="0"/>
              <a:buChar char="•"/>
            </a:pPr>
            <a:endParaRPr lang="en-US" sz="2400" dirty="0">
              <a:latin typeface="Segoe UI Light"/>
              <a:ea typeface="+mj-lt"/>
              <a:cs typeface="Segoe UI Light"/>
            </a:endParaRPr>
          </a:p>
        </p:txBody>
      </p:sp>
      <p:pic>
        <p:nvPicPr>
          <p:cNvPr id="14" name="Picture 13">
            <a:extLst>
              <a:ext uri="{FF2B5EF4-FFF2-40B4-BE49-F238E27FC236}">
                <a16:creationId xmlns:a16="http://schemas.microsoft.com/office/drawing/2014/main" id="{A857AB79-07CB-21C8-27A3-97475E3A3A14}"/>
              </a:ext>
            </a:extLst>
          </p:cNvPr>
          <p:cNvPicPr>
            <a:picLocks noChangeAspect="1" noChangeArrowheads="1"/>
          </p:cNvPicPr>
          <p:nvPr/>
        </p:nvPicPr>
        <p:blipFill>
          <a:blip r:embed="rId3"/>
          <a:srcRect/>
          <a:stretch/>
        </p:blipFill>
        <p:spPr bwMode="auto">
          <a:xfrm>
            <a:off x="6087471" y="3488627"/>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ECAAA9-34E8-2BF7-C439-B4A6D190E0FA}"/>
              </a:ext>
            </a:extLst>
          </p:cNvPr>
          <p:cNvPicPr>
            <a:picLocks noChangeAspect="1" noChangeArrowheads="1"/>
          </p:cNvPicPr>
          <p:nvPr/>
        </p:nvPicPr>
        <p:blipFill>
          <a:blip r:embed="rId4"/>
          <a:srcRect/>
          <a:stretch/>
        </p:blipFill>
        <p:spPr bwMode="auto">
          <a:xfrm>
            <a:off x="6006255" y="1665996"/>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err="1">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September 1</a:t>
            </a:r>
            <a:r>
              <a:rPr lang="en-US" sz="2800" b="1" baseline="30000">
                <a:latin typeface="Segoe UI"/>
                <a:cs typeface="Segoe UI Semibold"/>
              </a:rPr>
              <a:t>st</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August 25</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 – next call on 6</a:t>
            </a:r>
            <a:r>
              <a:rPr lang="en-US" sz="1600" baseline="30000">
                <a:solidFill>
                  <a:schemeClr val="tx2"/>
                </a:solidFill>
              </a:rPr>
              <a:t>th</a:t>
            </a:r>
            <a:r>
              <a:rPr lang="en-US" sz="1600">
                <a:solidFill>
                  <a:schemeClr val="tx2"/>
                </a:solidFill>
              </a:rPr>
              <a:t> of September)</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marL="285750" indent="-285750">
              <a:lnSpc>
                <a:spcPct val="150000"/>
              </a:lnSpc>
              <a:buFont typeface="Arial,Sans-Serif"/>
              <a:buChar char="•"/>
            </a:pPr>
            <a:endParaRPr lang="en-US" sz="1600" b="1">
              <a:solidFill>
                <a:srgbClr val="1973B9"/>
              </a:solidFill>
              <a:latin typeface="Segoe UI Semibold"/>
              <a:ea typeface="+mn-lt"/>
              <a:cs typeface="Segoe UI Semibold"/>
            </a:endParaRPr>
          </a:p>
          <a:p>
            <a:pPr marL="285750" indent="-285750">
              <a:lnSpc>
                <a:spcPct val="150000"/>
              </a:lnSpc>
              <a:buFont typeface="Arial,Sans-Serif"/>
              <a:buChar char="•"/>
            </a:pPr>
            <a:endParaRPr lang="en-US" sz="1600" b="1">
              <a:solidFill>
                <a:srgbClr val="1973B9"/>
              </a:solidFill>
              <a:latin typeface="Segoe UI"/>
              <a:ea typeface="Segoe UI Black"/>
              <a:cs typeface="Segoe UI"/>
            </a:endParaRP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317905" y="5726353"/>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a:gradFill>
                  <a:gsLst>
                    <a:gs pos="0">
                      <a:srgbClr val="FFFFFF"/>
                    </a:gs>
                    <a:gs pos="100000">
                      <a:srgbClr val="FFFFFF"/>
                    </a:gs>
                  </a:gsLst>
                  <a:lin ang="5400000" scaled="0"/>
                </a:gradFill>
                <a:latin typeface="Segoe UI Black"/>
                <a:ea typeface="Segoe UI Black"/>
                <a:cs typeface="Segoe UI"/>
              </a:rPr>
              <a:t>September Dates!!!</a:t>
            </a:r>
            <a:endParaRPr lang="en-US"/>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252924"/>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&gt;900,000 downloads!</a:t>
            </a:r>
          </a:p>
          <a:p>
            <a:pPr marL="143510" indent="-143510" defTabSz="360000">
              <a:lnSpc>
                <a:spcPct val="90000"/>
              </a:lnSpc>
              <a:spcAft>
                <a:spcPts val="600"/>
              </a:spcAft>
              <a:buFont typeface="Wingdings" panose="05000000000000000000" pitchFamily="2" charset="2"/>
              <a:buChar char="§"/>
            </a:pPr>
            <a:r>
              <a:rPr lang="en-US" sz="1200">
                <a:ea typeface="+mn-lt"/>
                <a:cs typeface="+mn-lt"/>
              </a:rPr>
              <a:t>Prepping for 1.8.0 (</a:t>
            </a:r>
            <a:r>
              <a:rPr lang="en-US" sz="1200" b="1">
                <a:ea typeface="+mn-lt"/>
                <a:cs typeface="+mn-lt"/>
              </a:rPr>
              <a:t>after summer break</a:t>
            </a:r>
            <a:r>
              <a:rPr lang="en-US" sz="1200">
                <a:ea typeface="+mn-lt"/>
                <a:cs typeface="+mn-lt"/>
              </a:rPr>
              <a:t>)</a:t>
            </a:r>
            <a:r>
              <a:rPr lang="en-US" sz="1200">
                <a:gradFill>
                  <a:gsLst>
                    <a:gs pos="2917">
                      <a:schemeClr val="tx1"/>
                    </a:gs>
                    <a:gs pos="30000">
                      <a:schemeClr val="tx1"/>
                    </a:gs>
                  </a:gsLst>
                  <a:lin ang="5400000" scaled="0"/>
                </a:gradFill>
                <a:ea typeface="+mn-lt"/>
                <a:cs typeface="Segoe UI"/>
              </a:rPr>
              <a:t>:</a:t>
            </a:r>
            <a:endParaRPr lang="en-US" sz="120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using </a:t>
            </a:r>
            <a:r>
              <a:rPr lang="en-US" sz="1200" err="1">
                <a:ea typeface="+mn-lt"/>
                <a:cs typeface="+mn-lt"/>
              </a:rPr>
              <a:t>RefinementFilters</a:t>
            </a:r>
            <a:r>
              <a:rPr lang="en-US" sz="1200">
                <a:ea typeface="+mn-lt"/>
                <a:cs typeface="+mn-lt"/>
              </a:rPr>
              <a:t>: Llewellyn </a:t>
            </a:r>
            <a:r>
              <a:rPr lang="en-US" sz="1200" err="1">
                <a:ea typeface="+mn-lt"/>
                <a:cs typeface="+mn-lt"/>
              </a:rPr>
              <a:t>Roos</a:t>
            </a:r>
            <a:r>
              <a:rPr lang="en-US" sz="1200">
                <a:ea typeface="+mn-lt"/>
                <a:cs typeface="+mn-lt"/>
              </a:rPr>
              <a:t> 👍💪🚀</a:t>
            </a:r>
          </a:p>
          <a:p>
            <a:pPr marL="360045" lvl="1" indent="-171450" defTabSz="360000">
              <a:lnSpc>
                <a:spcPct val="90000"/>
              </a:lnSpc>
              <a:spcAft>
                <a:spcPts val="600"/>
              </a:spcAft>
              <a:buFont typeface="Wingdings" panose="05000000000000000000" pitchFamily="2" charset="2"/>
              <a:buChar char="§"/>
            </a:pPr>
            <a:r>
              <a:rPr lang="en-US" sz="1200" err="1">
                <a:ea typeface="+mn-lt"/>
                <a:cs typeface="+mn-lt"/>
              </a:rPr>
              <a:t>Getusereffectivepermissions</a:t>
            </a:r>
            <a:r>
              <a:rPr lang="en-US" sz="1200">
                <a:ea typeface="+mn-lt"/>
                <a:cs typeface="+mn-lt"/>
              </a:rPr>
              <a:t> support: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Bert Jansen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252924"/>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&gt;687,000 downloads!</a:t>
            </a:r>
          </a:p>
          <a:p>
            <a:pPr marL="171450" indent="-171450" defTabSz="360000">
              <a:lnSpc>
                <a:spcPct val="90000"/>
              </a:lnSpc>
              <a:spcAft>
                <a:spcPts val="600"/>
              </a:spcAft>
              <a:buFont typeface="Wingdings"/>
              <a:buChar char="§"/>
            </a:pPr>
            <a:r>
              <a:rPr lang="en-US" sz="1200">
                <a:ea typeface="+mn-lt"/>
                <a:cs typeface="+mn-lt"/>
              </a:rPr>
              <a:t>Prepping 1.11.0 (</a:t>
            </a:r>
            <a:r>
              <a:rPr lang="en-US" sz="1200" b="1">
                <a:ea typeface="+mn-lt"/>
                <a:cs typeface="+mn-lt"/>
              </a:rPr>
              <a:t>after summer break</a:t>
            </a:r>
            <a:r>
              <a:rPr lang="en-US" sz="1200">
                <a:ea typeface="+mn-lt"/>
                <a:cs typeface="+mn-lt"/>
              </a:rPr>
              <a:t>):</a:t>
            </a:r>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Support for new </a:t>
            </a:r>
            <a:r>
              <a:rPr lang="en-US" sz="1200" err="1">
                <a:ea typeface="+mn-lt"/>
                <a:cs typeface="+mn-lt"/>
              </a:rPr>
              <a:t>SFPx</a:t>
            </a:r>
            <a:r>
              <a:rPr lang="en-US" sz="1200">
                <a:ea typeface="+mn-lt"/>
                <a:cs typeface="+mn-lt"/>
              </a:rPr>
              <a:t> Form Customizers for lists and libraries</a:t>
            </a:r>
          </a:p>
          <a:p>
            <a:pPr marL="360045" lvl="1" indent="-171450" defTabSz="360000">
              <a:lnSpc>
                <a:spcPct val="90000"/>
              </a:lnSpc>
              <a:spcAft>
                <a:spcPts val="600"/>
              </a:spcAft>
              <a:buFont typeface="Wingdings"/>
              <a:buChar char="§"/>
            </a:pPr>
            <a:r>
              <a:rPr lang="en-US" sz="1200">
                <a:ea typeface="+mn-lt"/>
                <a:cs typeface="+mn-lt"/>
              </a:rPr>
              <a:t>General fixes and improvements: 👍 Gautam Sheth and Koen Zomers</a:t>
            </a:r>
            <a:endParaRPr lang="en-US"/>
          </a:p>
          <a:p>
            <a:pPr marL="360045" lvl="1" indent="-171450" defTabSz="360000">
              <a:lnSpc>
                <a:spcPct val="90000"/>
              </a:lnSpc>
              <a:spcAft>
                <a:spcPts val="600"/>
              </a:spcAft>
              <a:buFont typeface="Wingdings"/>
              <a:buChar char="§"/>
            </a:pPr>
            <a:endParaRPr lang="en-US" sz="1200">
              <a:ea typeface="+mn-lt"/>
              <a:cs typeface="+mn-lt"/>
            </a:endParaRPr>
          </a:p>
          <a:p>
            <a:pPr defTabSz="360000">
              <a:lnSpc>
                <a:spcPct val="90000"/>
              </a:lnSpc>
              <a:spcAft>
                <a:spcPts val="600"/>
              </a:spcAft>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8097593" y="1212849"/>
            <a:ext cx="4592197" cy="2571131"/>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 in a month!</a:t>
            </a:r>
            <a:endParaRPr lang="LID4096" sz="2400">
              <a:gradFill>
                <a:gsLst>
                  <a:gs pos="0">
                    <a:srgbClr val="FFFFFF"/>
                  </a:gs>
                  <a:gs pos="100000">
                    <a:srgbClr val="FFFFFF"/>
                  </a:gs>
                </a:gsLst>
                <a:lin ang="5400000" scaled="0"/>
              </a:gradFill>
              <a:ea typeface="Segoe UI" pitchFamily="34" charset="0"/>
              <a:cs typeface="Segoe UI"/>
            </a:endParaRPr>
          </a:p>
        </p:txBody>
      </p:sp>
      <p:pic>
        <p:nvPicPr>
          <p:cNvPr id="20" name="Picture 19">
            <a:extLst>
              <a:ext uri="{FF2B5EF4-FFF2-40B4-BE49-F238E27FC236}">
                <a16:creationId xmlns:a16="http://schemas.microsoft.com/office/drawing/2014/main" id="{59167BAD-0F4A-83BE-5BDF-B767012E7212}"/>
              </a:ext>
            </a:extLst>
          </p:cNvPr>
          <p:cNvPicPr>
            <a:picLocks noChangeAspect="1"/>
          </p:cNvPicPr>
          <p:nvPr/>
        </p:nvPicPr>
        <p:blipFill>
          <a:blip r:embed="rId7"/>
          <a:stretch>
            <a:fillRect/>
          </a:stretch>
        </p:blipFill>
        <p:spPr>
          <a:xfrm>
            <a:off x="7545849" y="5409520"/>
            <a:ext cx="4481499" cy="1447947"/>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89A38A99-1870-A647-1166-15E70A61AD1E}"/>
              </a:ext>
            </a:extLst>
          </p:cNvPr>
          <p:cNvPicPr>
            <a:picLocks noChangeAspect="1"/>
          </p:cNvPicPr>
          <p:nvPr/>
        </p:nvPicPr>
        <p:blipFill>
          <a:blip r:embed="rId8"/>
          <a:stretch>
            <a:fillRect/>
          </a:stretch>
        </p:blipFill>
        <p:spPr>
          <a:xfrm>
            <a:off x="7659601" y="3783980"/>
            <a:ext cx="4592198" cy="1452099"/>
          </a:xfrm>
          <a:prstGeom prst="rect">
            <a:avLst/>
          </a:prstGeom>
          <a:ln>
            <a:solidFill>
              <a:schemeClr val="bg1">
                <a:lumMod val="75000"/>
              </a:schemeClr>
            </a:solidFill>
          </a:ln>
        </p:spPr>
      </p:pic>
    </p:spTree>
    <p:extLst>
      <p:ext uri="{BB962C8B-B14F-4D97-AF65-F5344CB8AC3E}">
        <p14:creationId xmlns:p14="http://schemas.microsoft.com/office/powerpoint/2010/main" val="2259967023"/>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2676</Words>
  <Application>Microsoft Office PowerPoint</Application>
  <PresentationFormat>Custom</PresentationFormat>
  <Paragraphs>345</Paragraphs>
  <Slides>25</Slides>
  <Notes>22</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-apple-system</vt:lpstr>
      <vt:lpstr>Arial</vt:lpstr>
      <vt:lpstr>Arial,Sans-Serif</vt:lpstr>
      <vt:lpstr>Calibri</vt:lpstr>
      <vt:lpstr>Calibri Light</vt:lpstr>
      <vt:lpstr>Consolas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Office Theme</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cp:revision>
  <dcterms:modified xsi:type="dcterms:W3CDTF">2022-08-19T00:58:36Z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